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0" r:id="rId3"/>
    <p:sldId id="265" r:id="rId4"/>
    <p:sldId id="257" r:id="rId5"/>
    <p:sldId id="258" r:id="rId6"/>
    <p:sldId id="269" r:id="rId7"/>
    <p:sldId id="262" r:id="rId8"/>
    <p:sldId id="263" r:id="rId9"/>
    <p:sldId id="264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1" r:id="rId19"/>
    <p:sldId id="282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1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3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2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6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5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9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jpe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2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3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0.pn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20" y="9437"/>
            <a:ext cx="12191981" cy="68579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D2A9A1A-A433-A8FC-2682-07F2CA3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4877" y="4830088"/>
            <a:ext cx="7046246" cy="105242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Trinity Solutions is proud to offer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TACKLERS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Material Handling Equipment</a:t>
            </a:r>
            <a:endParaRPr lang="en-I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4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0"/>
            <a:ext cx="12356348" cy="6857991"/>
          </a:xfrm>
          <a:prstGeom prst="rect">
            <a:avLst/>
          </a:prstGeom>
        </p:spPr>
      </p:pic>
      <p:pic>
        <p:nvPicPr>
          <p:cNvPr id="14" name="image1.jpeg">
            <a:extLst>
              <a:ext uri="{FF2B5EF4-FFF2-40B4-BE49-F238E27FC236}">
                <a16:creationId xmlns:a16="http://schemas.microsoft.com/office/drawing/2014/main" id="{72EB61F3-472F-A158-5CF2-1E4A75EE5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72" y="1898990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docshapegroup198">
            <a:extLst>
              <a:ext uri="{FF2B5EF4-FFF2-40B4-BE49-F238E27FC236}">
                <a16:creationId xmlns:a16="http://schemas.microsoft.com/office/drawing/2014/main" id="{3666266D-D17E-F1CD-223C-2B3293C03373}"/>
              </a:ext>
            </a:extLst>
          </p:cNvPr>
          <p:cNvGrpSpPr>
            <a:grpSpLocks/>
          </p:cNvGrpSpPr>
          <p:nvPr/>
        </p:nvGrpSpPr>
        <p:grpSpPr bwMode="auto">
          <a:xfrm>
            <a:off x="1923245" y="2024847"/>
            <a:ext cx="8724254" cy="4875933"/>
            <a:chOff x="1209" y="66"/>
            <a:chExt cx="14400" cy="8101"/>
          </a:xfrm>
        </p:grpSpPr>
        <p:pic>
          <p:nvPicPr>
            <p:cNvPr id="10263" name="docshape199">
              <a:extLst>
                <a:ext uri="{FF2B5EF4-FFF2-40B4-BE49-F238E27FC236}">
                  <a16:creationId xmlns:a16="http://schemas.microsoft.com/office/drawing/2014/main" id="{171BE15D-3A49-F809-BE6B-B08745993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" y="66"/>
              <a:ext cx="13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docshape200">
              <a:extLst>
                <a:ext uri="{FF2B5EF4-FFF2-40B4-BE49-F238E27FC236}">
                  <a16:creationId xmlns:a16="http://schemas.microsoft.com/office/drawing/2014/main" id="{BE4A4C35-7FCC-2FA6-C069-F65F0B447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295"/>
              <a:ext cx="14400" cy="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docshape201">
              <a:extLst>
                <a:ext uri="{FF2B5EF4-FFF2-40B4-BE49-F238E27FC236}">
                  <a16:creationId xmlns:a16="http://schemas.microsoft.com/office/drawing/2014/main" id="{0E867ACC-0F02-CAC3-C6D4-634C619C1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7050"/>
              <a:ext cx="5415" cy="1095"/>
            </a:xfrm>
            <a:custGeom>
              <a:avLst/>
              <a:gdLst>
                <a:gd name="T0" fmla="+- 0 6634 1219"/>
                <a:gd name="T1" fmla="*/ T0 w 5415"/>
                <a:gd name="T2" fmla="+- 0 8145 7051"/>
                <a:gd name="T3" fmla="*/ 8145 h 1095"/>
                <a:gd name="T4" fmla="+- 0 6634 1219"/>
                <a:gd name="T5" fmla="*/ T4 w 5415"/>
                <a:gd name="T6" fmla="+- 0 7051 7051"/>
                <a:gd name="T7" fmla="*/ 7051 h 1095"/>
                <a:gd name="T8" fmla="+- 0 1219 1219"/>
                <a:gd name="T9" fmla="*/ T8 w 5415"/>
                <a:gd name="T10" fmla="+- 0 7051 7051"/>
                <a:gd name="T11" fmla="*/ 7051 h 1095"/>
                <a:gd name="T12" fmla="+- 0 1219 1219"/>
                <a:gd name="T13" fmla="*/ T12 w 5415"/>
                <a:gd name="T14" fmla="+- 0 8145 7051"/>
                <a:gd name="T15" fmla="*/ 8145 h 1095"/>
                <a:gd name="T16" fmla="+- 0 1226 1219"/>
                <a:gd name="T17" fmla="*/ T16 w 5415"/>
                <a:gd name="T18" fmla="+- 0 8145 7051"/>
                <a:gd name="T19" fmla="*/ 8145 h 1095"/>
                <a:gd name="T20" fmla="+- 0 1226 1219"/>
                <a:gd name="T21" fmla="*/ T20 w 5415"/>
                <a:gd name="T22" fmla="+- 0 7065 7051"/>
                <a:gd name="T23" fmla="*/ 7065 h 1095"/>
                <a:gd name="T24" fmla="+- 0 1234 1219"/>
                <a:gd name="T25" fmla="*/ T24 w 5415"/>
                <a:gd name="T26" fmla="+- 0 7058 7051"/>
                <a:gd name="T27" fmla="*/ 7058 h 1095"/>
                <a:gd name="T28" fmla="+- 0 1234 1219"/>
                <a:gd name="T29" fmla="*/ T28 w 5415"/>
                <a:gd name="T30" fmla="+- 0 7065 7051"/>
                <a:gd name="T31" fmla="*/ 7065 h 1095"/>
                <a:gd name="T32" fmla="+- 0 6619 1219"/>
                <a:gd name="T33" fmla="*/ T32 w 5415"/>
                <a:gd name="T34" fmla="+- 0 7065 7051"/>
                <a:gd name="T35" fmla="*/ 7065 h 1095"/>
                <a:gd name="T36" fmla="+- 0 6619 1219"/>
                <a:gd name="T37" fmla="*/ T36 w 5415"/>
                <a:gd name="T38" fmla="+- 0 7058 7051"/>
                <a:gd name="T39" fmla="*/ 7058 h 1095"/>
                <a:gd name="T40" fmla="+- 0 6626 1219"/>
                <a:gd name="T41" fmla="*/ T40 w 5415"/>
                <a:gd name="T42" fmla="+- 0 7065 7051"/>
                <a:gd name="T43" fmla="*/ 7065 h 1095"/>
                <a:gd name="T44" fmla="+- 0 6626 1219"/>
                <a:gd name="T45" fmla="*/ T44 w 5415"/>
                <a:gd name="T46" fmla="+- 0 8145 7051"/>
                <a:gd name="T47" fmla="*/ 8145 h 1095"/>
                <a:gd name="T48" fmla="+- 0 6634 1219"/>
                <a:gd name="T49" fmla="*/ T48 w 5415"/>
                <a:gd name="T50" fmla="+- 0 8145 7051"/>
                <a:gd name="T51" fmla="*/ 8145 h 1095"/>
                <a:gd name="T52" fmla="+- 0 1234 1219"/>
                <a:gd name="T53" fmla="*/ T52 w 5415"/>
                <a:gd name="T54" fmla="+- 0 7065 7051"/>
                <a:gd name="T55" fmla="*/ 7065 h 1095"/>
                <a:gd name="T56" fmla="+- 0 1234 1219"/>
                <a:gd name="T57" fmla="*/ T56 w 5415"/>
                <a:gd name="T58" fmla="+- 0 7058 7051"/>
                <a:gd name="T59" fmla="*/ 7058 h 1095"/>
                <a:gd name="T60" fmla="+- 0 1226 1219"/>
                <a:gd name="T61" fmla="*/ T60 w 5415"/>
                <a:gd name="T62" fmla="+- 0 7065 7051"/>
                <a:gd name="T63" fmla="*/ 7065 h 1095"/>
                <a:gd name="T64" fmla="+- 0 1234 1219"/>
                <a:gd name="T65" fmla="*/ T64 w 5415"/>
                <a:gd name="T66" fmla="+- 0 7065 7051"/>
                <a:gd name="T67" fmla="*/ 7065 h 1095"/>
                <a:gd name="T68" fmla="+- 0 1234 1219"/>
                <a:gd name="T69" fmla="*/ T68 w 5415"/>
                <a:gd name="T70" fmla="+- 0 8131 7051"/>
                <a:gd name="T71" fmla="*/ 8131 h 1095"/>
                <a:gd name="T72" fmla="+- 0 1234 1219"/>
                <a:gd name="T73" fmla="*/ T72 w 5415"/>
                <a:gd name="T74" fmla="+- 0 7065 7051"/>
                <a:gd name="T75" fmla="*/ 7065 h 1095"/>
                <a:gd name="T76" fmla="+- 0 1226 1219"/>
                <a:gd name="T77" fmla="*/ T76 w 5415"/>
                <a:gd name="T78" fmla="+- 0 7065 7051"/>
                <a:gd name="T79" fmla="*/ 7065 h 1095"/>
                <a:gd name="T80" fmla="+- 0 1226 1219"/>
                <a:gd name="T81" fmla="*/ T80 w 5415"/>
                <a:gd name="T82" fmla="+- 0 8131 7051"/>
                <a:gd name="T83" fmla="*/ 8131 h 1095"/>
                <a:gd name="T84" fmla="+- 0 1234 1219"/>
                <a:gd name="T85" fmla="*/ T84 w 5415"/>
                <a:gd name="T86" fmla="+- 0 8131 7051"/>
                <a:gd name="T87" fmla="*/ 8131 h 1095"/>
                <a:gd name="T88" fmla="+- 0 6626 1219"/>
                <a:gd name="T89" fmla="*/ T88 w 5415"/>
                <a:gd name="T90" fmla="+- 0 8131 7051"/>
                <a:gd name="T91" fmla="*/ 8131 h 1095"/>
                <a:gd name="T92" fmla="+- 0 1226 1219"/>
                <a:gd name="T93" fmla="*/ T92 w 5415"/>
                <a:gd name="T94" fmla="+- 0 8131 7051"/>
                <a:gd name="T95" fmla="*/ 8131 h 1095"/>
                <a:gd name="T96" fmla="+- 0 1234 1219"/>
                <a:gd name="T97" fmla="*/ T96 w 5415"/>
                <a:gd name="T98" fmla="+- 0 8138 7051"/>
                <a:gd name="T99" fmla="*/ 8138 h 1095"/>
                <a:gd name="T100" fmla="+- 0 1234 1219"/>
                <a:gd name="T101" fmla="*/ T100 w 5415"/>
                <a:gd name="T102" fmla="+- 0 8145 7051"/>
                <a:gd name="T103" fmla="*/ 8145 h 1095"/>
                <a:gd name="T104" fmla="+- 0 6619 1219"/>
                <a:gd name="T105" fmla="*/ T104 w 5415"/>
                <a:gd name="T106" fmla="+- 0 8145 7051"/>
                <a:gd name="T107" fmla="*/ 8145 h 1095"/>
                <a:gd name="T108" fmla="+- 0 6619 1219"/>
                <a:gd name="T109" fmla="*/ T108 w 5415"/>
                <a:gd name="T110" fmla="+- 0 8138 7051"/>
                <a:gd name="T111" fmla="*/ 8138 h 1095"/>
                <a:gd name="T112" fmla="+- 0 6626 1219"/>
                <a:gd name="T113" fmla="*/ T112 w 5415"/>
                <a:gd name="T114" fmla="+- 0 8131 7051"/>
                <a:gd name="T115" fmla="*/ 8131 h 1095"/>
                <a:gd name="T116" fmla="+- 0 1234 1219"/>
                <a:gd name="T117" fmla="*/ T116 w 5415"/>
                <a:gd name="T118" fmla="+- 0 8145 7051"/>
                <a:gd name="T119" fmla="*/ 8145 h 1095"/>
                <a:gd name="T120" fmla="+- 0 1234 1219"/>
                <a:gd name="T121" fmla="*/ T120 w 5415"/>
                <a:gd name="T122" fmla="+- 0 8138 7051"/>
                <a:gd name="T123" fmla="*/ 8138 h 1095"/>
                <a:gd name="T124" fmla="+- 0 1226 1219"/>
                <a:gd name="T125" fmla="*/ T124 w 5415"/>
                <a:gd name="T126" fmla="+- 0 8131 7051"/>
                <a:gd name="T127" fmla="*/ 8131 h 1095"/>
                <a:gd name="T128" fmla="+- 0 1226 1219"/>
                <a:gd name="T129" fmla="*/ T128 w 5415"/>
                <a:gd name="T130" fmla="+- 0 8145 7051"/>
                <a:gd name="T131" fmla="*/ 8145 h 1095"/>
                <a:gd name="T132" fmla="+- 0 1234 1219"/>
                <a:gd name="T133" fmla="*/ T132 w 5415"/>
                <a:gd name="T134" fmla="+- 0 8145 7051"/>
                <a:gd name="T135" fmla="*/ 8145 h 1095"/>
                <a:gd name="T136" fmla="+- 0 6626 1219"/>
                <a:gd name="T137" fmla="*/ T136 w 5415"/>
                <a:gd name="T138" fmla="+- 0 7065 7051"/>
                <a:gd name="T139" fmla="*/ 7065 h 1095"/>
                <a:gd name="T140" fmla="+- 0 6619 1219"/>
                <a:gd name="T141" fmla="*/ T140 w 5415"/>
                <a:gd name="T142" fmla="+- 0 7058 7051"/>
                <a:gd name="T143" fmla="*/ 7058 h 1095"/>
                <a:gd name="T144" fmla="+- 0 6619 1219"/>
                <a:gd name="T145" fmla="*/ T144 w 5415"/>
                <a:gd name="T146" fmla="+- 0 7065 7051"/>
                <a:gd name="T147" fmla="*/ 7065 h 1095"/>
                <a:gd name="T148" fmla="+- 0 6626 1219"/>
                <a:gd name="T149" fmla="*/ T148 w 5415"/>
                <a:gd name="T150" fmla="+- 0 7065 7051"/>
                <a:gd name="T151" fmla="*/ 7065 h 1095"/>
                <a:gd name="T152" fmla="+- 0 6626 1219"/>
                <a:gd name="T153" fmla="*/ T152 w 5415"/>
                <a:gd name="T154" fmla="+- 0 8131 7051"/>
                <a:gd name="T155" fmla="*/ 8131 h 1095"/>
                <a:gd name="T156" fmla="+- 0 6626 1219"/>
                <a:gd name="T157" fmla="*/ T156 w 5415"/>
                <a:gd name="T158" fmla="+- 0 7065 7051"/>
                <a:gd name="T159" fmla="*/ 7065 h 1095"/>
                <a:gd name="T160" fmla="+- 0 6619 1219"/>
                <a:gd name="T161" fmla="*/ T160 w 5415"/>
                <a:gd name="T162" fmla="+- 0 7065 7051"/>
                <a:gd name="T163" fmla="*/ 7065 h 1095"/>
                <a:gd name="T164" fmla="+- 0 6619 1219"/>
                <a:gd name="T165" fmla="*/ T164 w 5415"/>
                <a:gd name="T166" fmla="+- 0 8131 7051"/>
                <a:gd name="T167" fmla="*/ 8131 h 1095"/>
                <a:gd name="T168" fmla="+- 0 6626 1219"/>
                <a:gd name="T169" fmla="*/ T168 w 5415"/>
                <a:gd name="T170" fmla="+- 0 8131 7051"/>
                <a:gd name="T171" fmla="*/ 8131 h 1095"/>
                <a:gd name="T172" fmla="+- 0 6626 1219"/>
                <a:gd name="T173" fmla="*/ T172 w 5415"/>
                <a:gd name="T174" fmla="+- 0 8145 7051"/>
                <a:gd name="T175" fmla="*/ 8145 h 1095"/>
                <a:gd name="T176" fmla="+- 0 6626 1219"/>
                <a:gd name="T177" fmla="*/ T176 w 5415"/>
                <a:gd name="T178" fmla="+- 0 8131 7051"/>
                <a:gd name="T179" fmla="*/ 8131 h 1095"/>
                <a:gd name="T180" fmla="+- 0 6619 1219"/>
                <a:gd name="T181" fmla="*/ T180 w 5415"/>
                <a:gd name="T182" fmla="+- 0 8138 7051"/>
                <a:gd name="T183" fmla="*/ 8138 h 1095"/>
                <a:gd name="T184" fmla="+- 0 6619 1219"/>
                <a:gd name="T185" fmla="*/ T184 w 5415"/>
                <a:gd name="T186" fmla="+- 0 8145 7051"/>
                <a:gd name="T187" fmla="*/ 8145 h 1095"/>
                <a:gd name="T188" fmla="+- 0 6626 1219"/>
                <a:gd name="T189" fmla="*/ T188 w 5415"/>
                <a:gd name="T190" fmla="+- 0 8145 7051"/>
                <a:gd name="T191" fmla="*/ 8145 h 10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5415" h="1095">
                  <a:moveTo>
                    <a:pt x="5415" y="1094"/>
                  </a:moveTo>
                  <a:lnTo>
                    <a:pt x="5415" y="0"/>
                  </a:lnTo>
                  <a:lnTo>
                    <a:pt x="0" y="0"/>
                  </a:lnTo>
                  <a:lnTo>
                    <a:pt x="0" y="1094"/>
                  </a:lnTo>
                  <a:lnTo>
                    <a:pt x="7" y="1094"/>
                  </a:lnTo>
                  <a:lnTo>
                    <a:pt x="7" y="14"/>
                  </a:lnTo>
                  <a:lnTo>
                    <a:pt x="15" y="7"/>
                  </a:lnTo>
                  <a:lnTo>
                    <a:pt x="15" y="14"/>
                  </a:lnTo>
                  <a:lnTo>
                    <a:pt x="5400" y="14"/>
                  </a:lnTo>
                  <a:lnTo>
                    <a:pt x="5400" y="7"/>
                  </a:lnTo>
                  <a:lnTo>
                    <a:pt x="5407" y="14"/>
                  </a:lnTo>
                  <a:lnTo>
                    <a:pt x="5407" y="1094"/>
                  </a:lnTo>
                  <a:lnTo>
                    <a:pt x="5415" y="1094"/>
                  </a:lnTo>
                  <a:close/>
                  <a:moveTo>
                    <a:pt x="15" y="14"/>
                  </a:moveTo>
                  <a:lnTo>
                    <a:pt x="15" y="7"/>
                  </a:lnTo>
                  <a:lnTo>
                    <a:pt x="7" y="14"/>
                  </a:lnTo>
                  <a:lnTo>
                    <a:pt x="15" y="14"/>
                  </a:lnTo>
                  <a:close/>
                  <a:moveTo>
                    <a:pt x="15" y="1080"/>
                  </a:moveTo>
                  <a:lnTo>
                    <a:pt x="15" y="14"/>
                  </a:lnTo>
                  <a:lnTo>
                    <a:pt x="7" y="14"/>
                  </a:lnTo>
                  <a:lnTo>
                    <a:pt x="7" y="1080"/>
                  </a:lnTo>
                  <a:lnTo>
                    <a:pt x="15" y="1080"/>
                  </a:lnTo>
                  <a:close/>
                  <a:moveTo>
                    <a:pt x="5407" y="1080"/>
                  </a:moveTo>
                  <a:lnTo>
                    <a:pt x="7" y="1080"/>
                  </a:lnTo>
                  <a:lnTo>
                    <a:pt x="15" y="1087"/>
                  </a:lnTo>
                  <a:lnTo>
                    <a:pt x="15" y="1094"/>
                  </a:lnTo>
                  <a:lnTo>
                    <a:pt x="5400" y="1094"/>
                  </a:lnTo>
                  <a:lnTo>
                    <a:pt x="5400" y="1087"/>
                  </a:lnTo>
                  <a:lnTo>
                    <a:pt x="5407" y="1080"/>
                  </a:lnTo>
                  <a:close/>
                  <a:moveTo>
                    <a:pt x="15" y="1094"/>
                  </a:moveTo>
                  <a:lnTo>
                    <a:pt x="15" y="1087"/>
                  </a:lnTo>
                  <a:lnTo>
                    <a:pt x="7" y="1080"/>
                  </a:lnTo>
                  <a:lnTo>
                    <a:pt x="7" y="1094"/>
                  </a:lnTo>
                  <a:lnTo>
                    <a:pt x="15" y="1094"/>
                  </a:lnTo>
                  <a:close/>
                  <a:moveTo>
                    <a:pt x="5407" y="14"/>
                  </a:moveTo>
                  <a:lnTo>
                    <a:pt x="5400" y="7"/>
                  </a:lnTo>
                  <a:lnTo>
                    <a:pt x="5400" y="14"/>
                  </a:lnTo>
                  <a:lnTo>
                    <a:pt x="5407" y="14"/>
                  </a:lnTo>
                  <a:close/>
                  <a:moveTo>
                    <a:pt x="5407" y="1080"/>
                  </a:moveTo>
                  <a:lnTo>
                    <a:pt x="5407" y="14"/>
                  </a:lnTo>
                  <a:lnTo>
                    <a:pt x="5400" y="14"/>
                  </a:lnTo>
                  <a:lnTo>
                    <a:pt x="5400" y="1080"/>
                  </a:lnTo>
                  <a:lnTo>
                    <a:pt x="5407" y="1080"/>
                  </a:lnTo>
                  <a:close/>
                  <a:moveTo>
                    <a:pt x="5407" y="1094"/>
                  </a:moveTo>
                  <a:lnTo>
                    <a:pt x="5407" y="1080"/>
                  </a:lnTo>
                  <a:lnTo>
                    <a:pt x="5400" y="1087"/>
                  </a:lnTo>
                  <a:lnTo>
                    <a:pt x="5400" y="1094"/>
                  </a:lnTo>
                  <a:lnTo>
                    <a:pt x="5407" y="10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docshape202">
              <a:extLst>
                <a:ext uri="{FF2B5EF4-FFF2-40B4-BE49-F238E27FC236}">
                  <a16:creationId xmlns:a16="http://schemas.microsoft.com/office/drawing/2014/main" id="{9514D960-AD3E-5E1C-6388-813D1E385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103"/>
              <a:ext cx="14400" cy="224"/>
            </a:xfrm>
            <a:custGeom>
              <a:avLst/>
              <a:gdLst>
                <a:gd name="T0" fmla="+- 0 15610 1210"/>
                <a:gd name="T1" fmla="*/ T0 w 14400"/>
                <a:gd name="T2" fmla="+- 0 1223 1104"/>
                <a:gd name="T3" fmla="*/ 1223 h 224"/>
                <a:gd name="T4" fmla="+- 0 15606 1210"/>
                <a:gd name="T5" fmla="*/ T4 w 14400"/>
                <a:gd name="T6" fmla="+- 0 1203 1104"/>
                <a:gd name="T7" fmla="*/ 1203 h 224"/>
                <a:gd name="T8" fmla="+- 0 15587 1210"/>
                <a:gd name="T9" fmla="*/ T8 w 14400"/>
                <a:gd name="T10" fmla="+- 0 1174 1104"/>
                <a:gd name="T11" fmla="*/ 1174 h 224"/>
                <a:gd name="T12" fmla="+- 0 15559 1210"/>
                <a:gd name="T13" fmla="*/ T12 w 14400"/>
                <a:gd name="T14" fmla="+- 0 1154 1104"/>
                <a:gd name="T15" fmla="*/ 1154 h 224"/>
                <a:gd name="T16" fmla="+- 0 15523 1210"/>
                <a:gd name="T17" fmla="*/ T16 w 14400"/>
                <a:gd name="T18" fmla="+- 0 1147 1104"/>
                <a:gd name="T19" fmla="*/ 1147 h 224"/>
                <a:gd name="T20" fmla="+- 0 15488 1210"/>
                <a:gd name="T21" fmla="*/ T20 w 14400"/>
                <a:gd name="T22" fmla="+- 0 1154 1104"/>
                <a:gd name="T23" fmla="*/ 1154 h 224"/>
                <a:gd name="T24" fmla="+- 0 15460 1210"/>
                <a:gd name="T25" fmla="*/ T24 w 14400"/>
                <a:gd name="T26" fmla="+- 0 1174 1104"/>
                <a:gd name="T27" fmla="*/ 1174 h 224"/>
                <a:gd name="T28" fmla="+- 0 15440 1210"/>
                <a:gd name="T29" fmla="*/ T28 w 14400"/>
                <a:gd name="T30" fmla="+- 0 1203 1104"/>
                <a:gd name="T31" fmla="*/ 1203 h 224"/>
                <a:gd name="T32" fmla="+- 0 15439 1210"/>
                <a:gd name="T33" fmla="*/ T32 w 14400"/>
                <a:gd name="T34" fmla="+- 0 1207 1104"/>
                <a:gd name="T35" fmla="*/ 1207 h 224"/>
                <a:gd name="T36" fmla="+- 0 1377 1210"/>
                <a:gd name="T37" fmla="*/ T36 w 14400"/>
                <a:gd name="T38" fmla="+- 0 1164 1104"/>
                <a:gd name="T39" fmla="*/ 1164 h 224"/>
                <a:gd name="T40" fmla="+- 0 1376 1210"/>
                <a:gd name="T41" fmla="*/ T40 w 14400"/>
                <a:gd name="T42" fmla="+- 0 1158 1104"/>
                <a:gd name="T43" fmla="*/ 1158 h 224"/>
                <a:gd name="T44" fmla="+- 0 1357 1210"/>
                <a:gd name="T45" fmla="*/ T44 w 14400"/>
                <a:gd name="T46" fmla="+- 0 1130 1104"/>
                <a:gd name="T47" fmla="*/ 1130 h 224"/>
                <a:gd name="T48" fmla="+- 0 1329 1210"/>
                <a:gd name="T49" fmla="*/ T48 w 14400"/>
                <a:gd name="T50" fmla="+- 0 1111 1104"/>
                <a:gd name="T51" fmla="*/ 1111 h 224"/>
                <a:gd name="T52" fmla="+- 0 1294 1210"/>
                <a:gd name="T53" fmla="*/ T52 w 14400"/>
                <a:gd name="T54" fmla="+- 0 1104 1104"/>
                <a:gd name="T55" fmla="*/ 1104 h 224"/>
                <a:gd name="T56" fmla="+- 0 1258 1210"/>
                <a:gd name="T57" fmla="*/ T56 w 14400"/>
                <a:gd name="T58" fmla="+- 0 1110 1104"/>
                <a:gd name="T59" fmla="*/ 1110 h 224"/>
                <a:gd name="T60" fmla="+- 0 1229 1210"/>
                <a:gd name="T61" fmla="*/ T60 w 14400"/>
                <a:gd name="T62" fmla="+- 0 1129 1104"/>
                <a:gd name="T63" fmla="*/ 1129 h 224"/>
                <a:gd name="T64" fmla="+- 0 1210 1210"/>
                <a:gd name="T65" fmla="*/ T64 w 14400"/>
                <a:gd name="T66" fmla="+- 0 1157 1104"/>
                <a:gd name="T67" fmla="*/ 1157 h 224"/>
                <a:gd name="T68" fmla="+- 0 1210 1210"/>
                <a:gd name="T69" fmla="*/ T68 w 14400"/>
                <a:gd name="T70" fmla="+- 0 1228 1104"/>
                <a:gd name="T71" fmla="*/ 1228 h 224"/>
                <a:gd name="T72" fmla="+- 0 1229 1210"/>
                <a:gd name="T73" fmla="*/ T72 w 14400"/>
                <a:gd name="T74" fmla="+- 0 1257 1104"/>
                <a:gd name="T75" fmla="*/ 1257 h 224"/>
                <a:gd name="T76" fmla="+- 0 1258 1210"/>
                <a:gd name="T77" fmla="*/ T76 w 14400"/>
                <a:gd name="T78" fmla="+- 0 1277 1104"/>
                <a:gd name="T79" fmla="*/ 1277 h 224"/>
                <a:gd name="T80" fmla="+- 0 1294 1210"/>
                <a:gd name="T81" fmla="*/ T80 w 14400"/>
                <a:gd name="T82" fmla="+- 0 1284 1104"/>
                <a:gd name="T83" fmla="*/ 1284 h 224"/>
                <a:gd name="T84" fmla="+- 0 1328 1210"/>
                <a:gd name="T85" fmla="*/ T84 w 14400"/>
                <a:gd name="T86" fmla="+- 0 1277 1104"/>
                <a:gd name="T87" fmla="*/ 1277 h 224"/>
                <a:gd name="T88" fmla="+- 0 1356 1210"/>
                <a:gd name="T89" fmla="*/ T88 w 14400"/>
                <a:gd name="T90" fmla="+- 0 1257 1104"/>
                <a:gd name="T91" fmla="*/ 1257 h 224"/>
                <a:gd name="T92" fmla="+- 0 1375 1210"/>
                <a:gd name="T93" fmla="*/ T92 w 14400"/>
                <a:gd name="T94" fmla="+- 0 1228 1104"/>
                <a:gd name="T95" fmla="*/ 1228 h 224"/>
                <a:gd name="T96" fmla="+- 0 1376 1210"/>
                <a:gd name="T97" fmla="*/ T96 w 14400"/>
                <a:gd name="T98" fmla="+- 0 1224 1104"/>
                <a:gd name="T99" fmla="*/ 1224 h 224"/>
                <a:gd name="T100" fmla="+- 0 1382 1210"/>
                <a:gd name="T101" fmla="*/ T100 w 14400"/>
                <a:gd name="T102" fmla="+- 0 1224 1104"/>
                <a:gd name="T103" fmla="*/ 1224 h 224"/>
                <a:gd name="T104" fmla="+- 0 15432 1210"/>
                <a:gd name="T105" fmla="*/ T104 w 14400"/>
                <a:gd name="T106" fmla="+- 0 1267 1104"/>
                <a:gd name="T107" fmla="*/ 1267 h 224"/>
                <a:gd name="T108" fmla="+- 0 15438 1210"/>
                <a:gd name="T109" fmla="*/ T108 w 14400"/>
                <a:gd name="T110" fmla="+- 0 1267 1104"/>
                <a:gd name="T111" fmla="*/ 1267 h 224"/>
                <a:gd name="T112" fmla="+- 0 15439 1210"/>
                <a:gd name="T113" fmla="*/ T112 w 14400"/>
                <a:gd name="T114" fmla="+- 0 1272 1104"/>
                <a:gd name="T115" fmla="*/ 1272 h 224"/>
                <a:gd name="T116" fmla="+- 0 15459 1210"/>
                <a:gd name="T117" fmla="*/ T116 w 14400"/>
                <a:gd name="T118" fmla="+- 0 1300 1104"/>
                <a:gd name="T119" fmla="*/ 1300 h 224"/>
                <a:gd name="T120" fmla="+- 0 15488 1210"/>
                <a:gd name="T121" fmla="*/ T120 w 14400"/>
                <a:gd name="T122" fmla="+- 0 1320 1104"/>
                <a:gd name="T123" fmla="*/ 1320 h 224"/>
                <a:gd name="T124" fmla="+- 0 15523 1210"/>
                <a:gd name="T125" fmla="*/ T124 w 14400"/>
                <a:gd name="T126" fmla="+- 0 1327 1104"/>
                <a:gd name="T127" fmla="*/ 1327 h 224"/>
                <a:gd name="T128" fmla="+- 0 15558 1210"/>
                <a:gd name="T129" fmla="*/ T128 w 14400"/>
                <a:gd name="T130" fmla="+- 0 1320 1104"/>
                <a:gd name="T131" fmla="*/ 1320 h 224"/>
                <a:gd name="T132" fmla="+- 0 15587 1210"/>
                <a:gd name="T133" fmla="*/ T132 w 14400"/>
                <a:gd name="T134" fmla="+- 0 1301 1104"/>
                <a:gd name="T135" fmla="*/ 1301 h 224"/>
                <a:gd name="T136" fmla="+- 0 15605 1210"/>
                <a:gd name="T137" fmla="*/ T136 w 14400"/>
                <a:gd name="T138" fmla="+- 0 1273 1104"/>
                <a:gd name="T139" fmla="*/ 1273 h 224"/>
                <a:gd name="T140" fmla="+- 0 15610 1210"/>
                <a:gd name="T141" fmla="*/ T140 w 14400"/>
                <a:gd name="T142" fmla="+- 0 1251 1104"/>
                <a:gd name="T143" fmla="*/ 1251 h 224"/>
                <a:gd name="T144" fmla="+- 0 15610 1210"/>
                <a:gd name="T145" fmla="*/ T144 w 14400"/>
                <a:gd name="T146" fmla="+- 0 1223 1104"/>
                <a:gd name="T147" fmla="*/ 1223 h 2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6" y="99"/>
                  </a:lnTo>
                  <a:lnTo>
                    <a:pt x="14377" y="70"/>
                  </a:lnTo>
                  <a:lnTo>
                    <a:pt x="14349" y="50"/>
                  </a:lnTo>
                  <a:lnTo>
                    <a:pt x="14313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0" y="99"/>
                  </a:lnTo>
                  <a:lnTo>
                    <a:pt x="14229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6"/>
                  </a:lnTo>
                  <a:lnTo>
                    <a:pt x="19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19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5" y="124"/>
                  </a:lnTo>
                  <a:lnTo>
                    <a:pt x="166" y="120"/>
                  </a:lnTo>
                  <a:lnTo>
                    <a:pt x="172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29" y="168"/>
                  </a:lnTo>
                  <a:lnTo>
                    <a:pt x="14249" y="196"/>
                  </a:lnTo>
                  <a:lnTo>
                    <a:pt x="14278" y="216"/>
                  </a:lnTo>
                  <a:lnTo>
                    <a:pt x="14313" y="223"/>
                  </a:lnTo>
                  <a:lnTo>
                    <a:pt x="14348" y="216"/>
                  </a:lnTo>
                  <a:lnTo>
                    <a:pt x="14377" y="197"/>
                  </a:lnTo>
                  <a:lnTo>
                    <a:pt x="14395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E112DC2-E901-587F-6E15-68A94EE2C5F9}"/>
              </a:ext>
            </a:extLst>
          </p:cNvPr>
          <p:cNvSpPr txBox="1"/>
          <p:nvPr/>
        </p:nvSpPr>
        <p:spPr>
          <a:xfrm>
            <a:off x="5194814" y="1898990"/>
            <a:ext cx="218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4BC098-8888-D793-6316-112FFCF96B4C}"/>
              </a:ext>
            </a:extLst>
          </p:cNvPr>
          <p:cNvSpPr txBox="1"/>
          <p:nvPr/>
        </p:nvSpPr>
        <p:spPr>
          <a:xfrm>
            <a:off x="1922639" y="6151338"/>
            <a:ext cx="6177062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>
              <a:lnSpc>
                <a:spcPts val="1935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Indo</a:t>
            </a:r>
            <a:r>
              <a:rPr lang="en-US" sz="1400" b="1" spc="-5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</a:t>
            </a:r>
            <a:r>
              <a:rPr lang="en-US" sz="1400" b="1" spc="-6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Compressors,</a:t>
            </a:r>
            <a:r>
              <a:rPr lang="en-US" sz="1400" b="1" spc="-3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-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Ahmedabad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125/25</a:t>
            </a:r>
            <a:r>
              <a:rPr lang="en-US" sz="1400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</a:t>
            </a:r>
            <a:r>
              <a:rPr lang="en-US" sz="1400" spc="-7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n-US" sz="1400" spc="-6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Girder</a:t>
            </a:r>
            <a:r>
              <a:rPr lang="en-US" sz="1400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EOT</a:t>
            </a:r>
            <a:r>
              <a:rPr lang="en-US" sz="1400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Crane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5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0C07-8489-09E5-AEB7-BAE0BAE4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0A2B-F387-B156-775C-1752A8E72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57A32A63-A923-9C8D-B71B-3C95411AD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4548DE-52BD-38FF-4752-C674396D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0"/>
            <a:ext cx="12356348" cy="6857991"/>
          </a:xfrm>
          <a:prstGeom prst="rect">
            <a:avLst/>
          </a:prstGeom>
        </p:spPr>
      </p:pic>
      <p:pic>
        <p:nvPicPr>
          <p:cNvPr id="6" name="Picture 5" descr="Diagram">
            <a:extLst>
              <a:ext uri="{FF2B5EF4-FFF2-40B4-BE49-F238E27FC236}">
                <a16:creationId xmlns:a16="http://schemas.microsoft.com/office/drawing/2014/main" id="{78DB846A-C104-2266-A884-A5CC3142D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1948" y="152400"/>
            <a:ext cx="12356348" cy="6857991"/>
          </a:xfrm>
          <a:prstGeom prst="rect">
            <a:avLst/>
          </a:prstGeom>
        </p:spPr>
      </p:pic>
      <p:pic>
        <p:nvPicPr>
          <p:cNvPr id="14" name="image1.jpeg">
            <a:extLst>
              <a:ext uri="{FF2B5EF4-FFF2-40B4-BE49-F238E27FC236}">
                <a16:creationId xmlns:a16="http://schemas.microsoft.com/office/drawing/2014/main" id="{615D756A-5801-1DF3-DF60-194B2E5FA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72" y="1898990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740426-125C-7FC1-14C4-D46057969E86}"/>
              </a:ext>
            </a:extLst>
          </p:cNvPr>
          <p:cNvSpPr txBox="1"/>
          <p:nvPr/>
        </p:nvSpPr>
        <p:spPr>
          <a:xfrm>
            <a:off x="5396731" y="1953627"/>
            <a:ext cx="224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6A64B4-4332-FB95-7FD7-BCA721D16477}"/>
              </a:ext>
            </a:extLst>
          </p:cNvPr>
          <p:cNvSpPr txBox="1"/>
          <p:nvPr/>
        </p:nvSpPr>
        <p:spPr>
          <a:xfrm>
            <a:off x="2160600" y="6213686"/>
            <a:ext cx="338950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>
              <a:lnSpc>
                <a:spcPts val="1935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MEIL</a:t>
            </a:r>
            <a:r>
              <a:rPr lang="en-US" sz="1200" b="1" spc="-4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2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</a:t>
            </a:r>
            <a:r>
              <a:rPr lang="en-US" sz="1200" b="1" spc="-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n-US" sz="1200" b="1" spc="-5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1200" b="1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Dams,</a:t>
            </a:r>
            <a:r>
              <a:rPr lang="en-US" sz="12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Bhuj</a:t>
            </a:r>
            <a:endParaRPr lang="en-US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100/10</a:t>
            </a:r>
            <a:r>
              <a:rPr lang="en-US" sz="1200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</a:t>
            </a:r>
            <a:r>
              <a:rPr lang="en-US" sz="1200" spc="-7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n-US" sz="1200" spc="-6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Girder</a:t>
            </a:r>
            <a:r>
              <a:rPr lang="en-US" sz="1200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EOT</a:t>
            </a:r>
            <a:r>
              <a:rPr lang="en-US" sz="1200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Crane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docshapegroup212">
            <a:extLst>
              <a:ext uri="{FF2B5EF4-FFF2-40B4-BE49-F238E27FC236}">
                <a16:creationId xmlns:a16="http://schemas.microsoft.com/office/drawing/2014/main" id="{BE2CF69F-0698-9E81-3422-454CF5153409}"/>
              </a:ext>
            </a:extLst>
          </p:cNvPr>
          <p:cNvGrpSpPr>
            <a:grpSpLocks/>
          </p:cNvGrpSpPr>
          <p:nvPr/>
        </p:nvGrpSpPr>
        <p:grpSpPr bwMode="auto">
          <a:xfrm>
            <a:off x="1842716" y="1781324"/>
            <a:ext cx="9144001" cy="5144135"/>
            <a:chOff x="1209" y="66"/>
            <a:chExt cx="14400" cy="8101"/>
          </a:xfrm>
        </p:grpSpPr>
        <p:pic>
          <p:nvPicPr>
            <p:cNvPr id="11274" name="docshape213">
              <a:extLst>
                <a:ext uri="{FF2B5EF4-FFF2-40B4-BE49-F238E27FC236}">
                  <a16:creationId xmlns:a16="http://schemas.microsoft.com/office/drawing/2014/main" id="{536CA5D0-0760-7ADA-E1F4-57A85F539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392"/>
              <a:ext cx="14400" cy="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docshape214">
              <a:extLst>
                <a:ext uri="{FF2B5EF4-FFF2-40B4-BE49-F238E27FC236}">
                  <a16:creationId xmlns:a16="http://schemas.microsoft.com/office/drawing/2014/main" id="{3E5E377E-F994-0AD8-3995-A0000D70B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" y="66"/>
              <a:ext cx="13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docshape215">
              <a:extLst>
                <a:ext uri="{FF2B5EF4-FFF2-40B4-BE49-F238E27FC236}">
                  <a16:creationId xmlns:a16="http://schemas.microsoft.com/office/drawing/2014/main" id="{E464AEEF-4310-42CB-06A2-72AE9260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103"/>
              <a:ext cx="14400" cy="224"/>
            </a:xfrm>
            <a:custGeom>
              <a:avLst/>
              <a:gdLst>
                <a:gd name="T0" fmla="+- 0 15610 1210"/>
                <a:gd name="T1" fmla="*/ T0 w 14400"/>
                <a:gd name="T2" fmla="+- 0 1223 1104"/>
                <a:gd name="T3" fmla="*/ 1223 h 224"/>
                <a:gd name="T4" fmla="+- 0 15606 1210"/>
                <a:gd name="T5" fmla="*/ T4 w 14400"/>
                <a:gd name="T6" fmla="+- 0 1203 1104"/>
                <a:gd name="T7" fmla="*/ 1203 h 224"/>
                <a:gd name="T8" fmla="+- 0 15587 1210"/>
                <a:gd name="T9" fmla="*/ T8 w 14400"/>
                <a:gd name="T10" fmla="+- 0 1174 1104"/>
                <a:gd name="T11" fmla="*/ 1174 h 224"/>
                <a:gd name="T12" fmla="+- 0 15559 1210"/>
                <a:gd name="T13" fmla="*/ T12 w 14400"/>
                <a:gd name="T14" fmla="+- 0 1154 1104"/>
                <a:gd name="T15" fmla="*/ 1154 h 224"/>
                <a:gd name="T16" fmla="+- 0 15523 1210"/>
                <a:gd name="T17" fmla="*/ T16 w 14400"/>
                <a:gd name="T18" fmla="+- 0 1147 1104"/>
                <a:gd name="T19" fmla="*/ 1147 h 224"/>
                <a:gd name="T20" fmla="+- 0 15488 1210"/>
                <a:gd name="T21" fmla="*/ T20 w 14400"/>
                <a:gd name="T22" fmla="+- 0 1154 1104"/>
                <a:gd name="T23" fmla="*/ 1154 h 224"/>
                <a:gd name="T24" fmla="+- 0 15460 1210"/>
                <a:gd name="T25" fmla="*/ T24 w 14400"/>
                <a:gd name="T26" fmla="+- 0 1174 1104"/>
                <a:gd name="T27" fmla="*/ 1174 h 224"/>
                <a:gd name="T28" fmla="+- 0 15440 1210"/>
                <a:gd name="T29" fmla="*/ T28 w 14400"/>
                <a:gd name="T30" fmla="+- 0 1203 1104"/>
                <a:gd name="T31" fmla="*/ 1203 h 224"/>
                <a:gd name="T32" fmla="+- 0 15439 1210"/>
                <a:gd name="T33" fmla="*/ T32 w 14400"/>
                <a:gd name="T34" fmla="+- 0 1207 1104"/>
                <a:gd name="T35" fmla="*/ 1207 h 224"/>
                <a:gd name="T36" fmla="+- 0 1377 1210"/>
                <a:gd name="T37" fmla="*/ T36 w 14400"/>
                <a:gd name="T38" fmla="+- 0 1164 1104"/>
                <a:gd name="T39" fmla="*/ 1164 h 224"/>
                <a:gd name="T40" fmla="+- 0 1376 1210"/>
                <a:gd name="T41" fmla="*/ T40 w 14400"/>
                <a:gd name="T42" fmla="+- 0 1158 1104"/>
                <a:gd name="T43" fmla="*/ 1158 h 224"/>
                <a:gd name="T44" fmla="+- 0 1357 1210"/>
                <a:gd name="T45" fmla="*/ T44 w 14400"/>
                <a:gd name="T46" fmla="+- 0 1130 1104"/>
                <a:gd name="T47" fmla="*/ 1130 h 224"/>
                <a:gd name="T48" fmla="+- 0 1329 1210"/>
                <a:gd name="T49" fmla="*/ T48 w 14400"/>
                <a:gd name="T50" fmla="+- 0 1111 1104"/>
                <a:gd name="T51" fmla="*/ 1111 h 224"/>
                <a:gd name="T52" fmla="+- 0 1294 1210"/>
                <a:gd name="T53" fmla="*/ T52 w 14400"/>
                <a:gd name="T54" fmla="+- 0 1104 1104"/>
                <a:gd name="T55" fmla="*/ 1104 h 224"/>
                <a:gd name="T56" fmla="+- 0 1258 1210"/>
                <a:gd name="T57" fmla="*/ T56 w 14400"/>
                <a:gd name="T58" fmla="+- 0 1110 1104"/>
                <a:gd name="T59" fmla="*/ 1110 h 224"/>
                <a:gd name="T60" fmla="+- 0 1229 1210"/>
                <a:gd name="T61" fmla="*/ T60 w 14400"/>
                <a:gd name="T62" fmla="+- 0 1129 1104"/>
                <a:gd name="T63" fmla="*/ 1129 h 224"/>
                <a:gd name="T64" fmla="+- 0 1210 1210"/>
                <a:gd name="T65" fmla="*/ T64 w 14400"/>
                <a:gd name="T66" fmla="+- 0 1157 1104"/>
                <a:gd name="T67" fmla="*/ 1157 h 224"/>
                <a:gd name="T68" fmla="+- 0 1210 1210"/>
                <a:gd name="T69" fmla="*/ T68 w 14400"/>
                <a:gd name="T70" fmla="+- 0 1228 1104"/>
                <a:gd name="T71" fmla="*/ 1228 h 224"/>
                <a:gd name="T72" fmla="+- 0 1229 1210"/>
                <a:gd name="T73" fmla="*/ T72 w 14400"/>
                <a:gd name="T74" fmla="+- 0 1257 1104"/>
                <a:gd name="T75" fmla="*/ 1257 h 224"/>
                <a:gd name="T76" fmla="+- 0 1258 1210"/>
                <a:gd name="T77" fmla="*/ T76 w 14400"/>
                <a:gd name="T78" fmla="+- 0 1277 1104"/>
                <a:gd name="T79" fmla="*/ 1277 h 224"/>
                <a:gd name="T80" fmla="+- 0 1294 1210"/>
                <a:gd name="T81" fmla="*/ T80 w 14400"/>
                <a:gd name="T82" fmla="+- 0 1284 1104"/>
                <a:gd name="T83" fmla="*/ 1284 h 224"/>
                <a:gd name="T84" fmla="+- 0 1328 1210"/>
                <a:gd name="T85" fmla="*/ T84 w 14400"/>
                <a:gd name="T86" fmla="+- 0 1277 1104"/>
                <a:gd name="T87" fmla="*/ 1277 h 224"/>
                <a:gd name="T88" fmla="+- 0 1356 1210"/>
                <a:gd name="T89" fmla="*/ T88 w 14400"/>
                <a:gd name="T90" fmla="+- 0 1257 1104"/>
                <a:gd name="T91" fmla="*/ 1257 h 224"/>
                <a:gd name="T92" fmla="+- 0 1375 1210"/>
                <a:gd name="T93" fmla="*/ T92 w 14400"/>
                <a:gd name="T94" fmla="+- 0 1228 1104"/>
                <a:gd name="T95" fmla="*/ 1228 h 224"/>
                <a:gd name="T96" fmla="+- 0 1376 1210"/>
                <a:gd name="T97" fmla="*/ T96 w 14400"/>
                <a:gd name="T98" fmla="+- 0 1224 1104"/>
                <a:gd name="T99" fmla="*/ 1224 h 224"/>
                <a:gd name="T100" fmla="+- 0 1382 1210"/>
                <a:gd name="T101" fmla="*/ T100 w 14400"/>
                <a:gd name="T102" fmla="+- 0 1224 1104"/>
                <a:gd name="T103" fmla="*/ 1224 h 224"/>
                <a:gd name="T104" fmla="+- 0 15432 1210"/>
                <a:gd name="T105" fmla="*/ T104 w 14400"/>
                <a:gd name="T106" fmla="+- 0 1267 1104"/>
                <a:gd name="T107" fmla="*/ 1267 h 224"/>
                <a:gd name="T108" fmla="+- 0 15438 1210"/>
                <a:gd name="T109" fmla="*/ T108 w 14400"/>
                <a:gd name="T110" fmla="+- 0 1267 1104"/>
                <a:gd name="T111" fmla="*/ 1267 h 224"/>
                <a:gd name="T112" fmla="+- 0 15439 1210"/>
                <a:gd name="T113" fmla="*/ T112 w 14400"/>
                <a:gd name="T114" fmla="+- 0 1272 1104"/>
                <a:gd name="T115" fmla="*/ 1272 h 224"/>
                <a:gd name="T116" fmla="+- 0 15459 1210"/>
                <a:gd name="T117" fmla="*/ T116 w 14400"/>
                <a:gd name="T118" fmla="+- 0 1300 1104"/>
                <a:gd name="T119" fmla="*/ 1300 h 224"/>
                <a:gd name="T120" fmla="+- 0 15488 1210"/>
                <a:gd name="T121" fmla="*/ T120 w 14400"/>
                <a:gd name="T122" fmla="+- 0 1320 1104"/>
                <a:gd name="T123" fmla="*/ 1320 h 224"/>
                <a:gd name="T124" fmla="+- 0 15523 1210"/>
                <a:gd name="T125" fmla="*/ T124 w 14400"/>
                <a:gd name="T126" fmla="+- 0 1327 1104"/>
                <a:gd name="T127" fmla="*/ 1327 h 224"/>
                <a:gd name="T128" fmla="+- 0 15558 1210"/>
                <a:gd name="T129" fmla="*/ T128 w 14400"/>
                <a:gd name="T130" fmla="+- 0 1320 1104"/>
                <a:gd name="T131" fmla="*/ 1320 h 224"/>
                <a:gd name="T132" fmla="+- 0 15587 1210"/>
                <a:gd name="T133" fmla="*/ T132 w 14400"/>
                <a:gd name="T134" fmla="+- 0 1301 1104"/>
                <a:gd name="T135" fmla="*/ 1301 h 224"/>
                <a:gd name="T136" fmla="+- 0 15605 1210"/>
                <a:gd name="T137" fmla="*/ T136 w 14400"/>
                <a:gd name="T138" fmla="+- 0 1273 1104"/>
                <a:gd name="T139" fmla="*/ 1273 h 224"/>
                <a:gd name="T140" fmla="+- 0 15610 1210"/>
                <a:gd name="T141" fmla="*/ T140 w 14400"/>
                <a:gd name="T142" fmla="+- 0 1251 1104"/>
                <a:gd name="T143" fmla="*/ 1251 h 224"/>
                <a:gd name="T144" fmla="+- 0 15610 1210"/>
                <a:gd name="T145" fmla="*/ T144 w 14400"/>
                <a:gd name="T146" fmla="+- 0 1223 1104"/>
                <a:gd name="T147" fmla="*/ 1223 h 2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6" y="99"/>
                  </a:lnTo>
                  <a:lnTo>
                    <a:pt x="14377" y="70"/>
                  </a:lnTo>
                  <a:lnTo>
                    <a:pt x="14349" y="50"/>
                  </a:lnTo>
                  <a:lnTo>
                    <a:pt x="14313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0" y="99"/>
                  </a:lnTo>
                  <a:lnTo>
                    <a:pt x="14229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6"/>
                  </a:lnTo>
                  <a:lnTo>
                    <a:pt x="19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19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5" y="124"/>
                  </a:lnTo>
                  <a:lnTo>
                    <a:pt x="166" y="120"/>
                  </a:lnTo>
                  <a:lnTo>
                    <a:pt x="172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29" y="168"/>
                  </a:lnTo>
                  <a:lnTo>
                    <a:pt x="14249" y="196"/>
                  </a:lnTo>
                  <a:lnTo>
                    <a:pt x="14278" y="216"/>
                  </a:lnTo>
                  <a:lnTo>
                    <a:pt x="14313" y="223"/>
                  </a:lnTo>
                  <a:lnTo>
                    <a:pt x="14348" y="216"/>
                  </a:lnTo>
                  <a:lnTo>
                    <a:pt x="14377" y="197"/>
                  </a:lnTo>
                  <a:lnTo>
                    <a:pt x="14395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36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9DA96BCC-4CE0-D2F8-467E-92B35A7B0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0"/>
          <a:stretch/>
        </p:blipFill>
        <p:spPr>
          <a:xfrm>
            <a:off x="20" y="-288803"/>
            <a:ext cx="12191980" cy="6856718"/>
          </a:xfrm>
          <a:prstGeom prst="rect">
            <a:avLst/>
          </a:prstGeom>
        </p:spPr>
      </p:pic>
      <p:pic>
        <p:nvPicPr>
          <p:cNvPr id="15" name="image1.jpeg">
            <a:extLst>
              <a:ext uri="{FF2B5EF4-FFF2-40B4-BE49-F238E27FC236}">
                <a16:creationId xmlns:a16="http://schemas.microsoft.com/office/drawing/2014/main" id="{E714D353-4ABB-702F-EBBA-0CC44A74C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70" y="1760484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639DFE-372F-08F3-002F-9A175E6E4A1E}"/>
              </a:ext>
            </a:extLst>
          </p:cNvPr>
          <p:cNvSpPr txBox="1"/>
          <p:nvPr/>
        </p:nvSpPr>
        <p:spPr>
          <a:xfrm>
            <a:off x="5323194" y="1715631"/>
            <a:ext cx="218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Installations</a:t>
            </a:r>
          </a:p>
        </p:txBody>
      </p:sp>
      <p:grpSp>
        <p:nvGrpSpPr>
          <p:cNvPr id="18" name="docshapegroup218">
            <a:extLst>
              <a:ext uri="{FF2B5EF4-FFF2-40B4-BE49-F238E27FC236}">
                <a16:creationId xmlns:a16="http://schemas.microsoft.com/office/drawing/2014/main" id="{79A6B79C-7266-021E-4ED2-347DB8581FED}"/>
              </a:ext>
            </a:extLst>
          </p:cNvPr>
          <p:cNvGrpSpPr>
            <a:grpSpLocks/>
          </p:cNvGrpSpPr>
          <p:nvPr/>
        </p:nvGrpSpPr>
        <p:grpSpPr bwMode="auto">
          <a:xfrm>
            <a:off x="1842736" y="1649704"/>
            <a:ext cx="8857075" cy="5111376"/>
            <a:chOff x="1209" y="-192"/>
            <a:chExt cx="14400" cy="8204"/>
          </a:xfrm>
        </p:grpSpPr>
        <p:pic>
          <p:nvPicPr>
            <p:cNvPr id="12291" name="docshape219">
              <a:extLst>
                <a:ext uri="{FF2B5EF4-FFF2-40B4-BE49-F238E27FC236}">
                  <a16:creationId xmlns:a16="http://schemas.microsoft.com/office/drawing/2014/main" id="{B6615AF2-4FA0-A064-A6AD-FF55DFBF8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030"/>
              <a:ext cx="14400" cy="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docshape220">
              <a:extLst>
                <a:ext uri="{FF2B5EF4-FFF2-40B4-BE49-F238E27FC236}">
                  <a16:creationId xmlns:a16="http://schemas.microsoft.com/office/drawing/2014/main" id="{82DA6872-8202-D3B4-4445-DA3D056E8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" y="-192"/>
              <a:ext cx="13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docshape221">
              <a:extLst>
                <a:ext uri="{FF2B5EF4-FFF2-40B4-BE49-F238E27FC236}">
                  <a16:creationId xmlns:a16="http://schemas.microsoft.com/office/drawing/2014/main" id="{0C20A465-2B09-DEF3-9CAD-03B99949E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6691"/>
              <a:ext cx="5828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docshape222">
              <a:extLst>
                <a:ext uri="{FF2B5EF4-FFF2-40B4-BE49-F238E27FC236}">
                  <a16:creationId xmlns:a16="http://schemas.microsoft.com/office/drawing/2014/main" id="{43F18F35-1F1E-A3E5-B264-BAC66F0B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6684"/>
              <a:ext cx="5842" cy="1306"/>
            </a:xfrm>
            <a:custGeom>
              <a:avLst/>
              <a:gdLst>
                <a:gd name="T0" fmla="+- 0 7061 1219"/>
                <a:gd name="T1" fmla="*/ T0 w 5842"/>
                <a:gd name="T2" fmla="+- 0 7990 6685"/>
                <a:gd name="T3" fmla="*/ 7990 h 1306"/>
                <a:gd name="T4" fmla="+- 0 7061 1219"/>
                <a:gd name="T5" fmla="*/ T4 w 5842"/>
                <a:gd name="T6" fmla="+- 0 6685 6685"/>
                <a:gd name="T7" fmla="*/ 6685 h 1306"/>
                <a:gd name="T8" fmla="+- 0 1219 1219"/>
                <a:gd name="T9" fmla="*/ T8 w 5842"/>
                <a:gd name="T10" fmla="+- 0 6685 6685"/>
                <a:gd name="T11" fmla="*/ 6685 h 1306"/>
                <a:gd name="T12" fmla="+- 0 1219 1219"/>
                <a:gd name="T13" fmla="*/ T12 w 5842"/>
                <a:gd name="T14" fmla="+- 0 7990 6685"/>
                <a:gd name="T15" fmla="*/ 7990 h 1306"/>
                <a:gd name="T16" fmla="+- 0 1226 1219"/>
                <a:gd name="T17" fmla="*/ T16 w 5842"/>
                <a:gd name="T18" fmla="+- 0 7990 6685"/>
                <a:gd name="T19" fmla="*/ 7990 h 1306"/>
                <a:gd name="T20" fmla="+- 0 1226 1219"/>
                <a:gd name="T21" fmla="*/ T20 w 5842"/>
                <a:gd name="T22" fmla="+- 0 6701 6685"/>
                <a:gd name="T23" fmla="*/ 6701 h 1306"/>
                <a:gd name="T24" fmla="+- 0 1234 1219"/>
                <a:gd name="T25" fmla="*/ T24 w 5842"/>
                <a:gd name="T26" fmla="+- 0 6692 6685"/>
                <a:gd name="T27" fmla="*/ 6692 h 1306"/>
                <a:gd name="T28" fmla="+- 0 1234 1219"/>
                <a:gd name="T29" fmla="*/ T28 w 5842"/>
                <a:gd name="T30" fmla="+- 0 6701 6685"/>
                <a:gd name="T31" fmla="*/ 6701 h 1306"/>
                <a:gd name="T32" fmla="+- 0 7046 1219"/>
                <a:gd name="T33" fmla="*/ T32 w 5842"/>
                <a:gd name="T34" fmla="+- 0 6701 6685"/>
                <a:gd name="T35" fmla="*/ 6701 h 1306"/>
                <a:gd name="T36" fmla="+- 0 7046 1219"/>
                <a:gd name="T37" fmla="*/ T36 w 5842"/>
                <a:gd name="T38" fmla="+- 0 6692 6685"/>
                <a:gd name="T39" fmla="*/ 6692 h 1306"/>
                <a:gd name="T40" fmla="+- 0 7054 1219"/>
                <a:gd name="T41" fmla="*/ T40 w 5842"/>
                <a:gd name="T42" fmla="+- 0 6701 6685"/>
                <a:gd name="T43" fmla="*/ 6701 h 1306"/>
                <a:gd name="T44" fmla="+- 0 7054 1219"/>
                <a:gd name="T45" fmla="*/ T44 w 5842"/>
                <a:gd name="T46" fmla="+- 0 7990 6685"/>
                <a:gd name="T47" fmla="*/ 7990 h 1306"/>
                <a:gd name="T48" fmla="+- 0 7061 1219"/>
                <a:gd name="T49" fmla="*/ T48 w 5842"/>
                <a:gd name="T50" fmla="+- 0 7990 6685"/>
                <a:gd name="T51" fmla="*/ 7990 h 1306"/>
                <a:gd name="T52" fmla="+- 0 1234 1219"/>
                <a:gd name="T53" fmla="*/ T52 w 5842"/>
                <a:gd name="T54" fmla="+- 0 6701 6685"/>
                <a:gd name="T55" fmla="*/ 6701 h 1306"/>
                <a:gd name="T56" fmla="+- 0 1234 1219"/>
                <a:gd name="T57" fmla="*/ T56 w 5842"/>
                <a:gd name="T58" fmla="+- 0 6692 6685"/>
                <a:gd name="T59" fmla="*/ 6692 h 1306"/>
                <a:gd name="T60" fmla="+- 0 1226 1219"/>
                <a:gd name="T61" fmla="*/ T60 w 5842"/>
                <a:gd name="T62" fmla="+- 0 6701 6685"/>
                <a:gd name="T63" fmla="*/ 6701 h 1306"/>
                <a:gd name="T64" fmla="+- 0 1234 1219"/>
                <a:gd name="T65" fmla="*/ T64 w 5842"/>
                <a:gd name="T66" fmla="+- 0 6701 6685"/>
                <a:gd name="T67" fmla="*/ 6701 h 1306"/>
                <a:gd name="T68" fmla="+- 0 1234 1219"/>
                <a:gd name="T69" fmla="*/ T68 w 5842"/>
                <a:gd name="T70" fmla="+- 0 7976 6685"/>
                <a:gd name="T71" fmla="*/ 7976 h 1306"/>
                <a:gd name="T72" fmla="+- 0 1234 1219"/>
                <a:gd name="T73" fmla="*/ T72 w 5842"/>
                <a:gd name="T74" fmla="+- 0 6701 6685"/>
                <a:gd name="T75" fmla="*/ 6701 h 1306"/>
                <a:gd name="T76" fmla="+- 0 1226 1219"/>
                <a:gd name="T77" fmla="*/ T76 w 5842"/>
                <a:gd name="T78" fmla="+- 0 6701 6685"/>
                <a:gd name="T79" fmla="*/ 6701 h 1306"/>
                <a:gd name="T80" fmla="+- 0 1226 1219"/>
                <a:gd name="T81" fmla="*/ T80 w 5842"/>
                <a:gd name="T82" fmla="+- 0 7976 6685"/>
                <a:gd name="T83" fmla="*/ 7976 h 1306"/>
                <a:gd name="T84" fmla="+- 0 1234 1219"/>
                <a:gd name="T85" fmla="*/ T84 w 5842"/>
                <a:gd name="T86" fmla="+- 0 7976 6685"/>
                <a:gd name="T87" fmla="*/ 7976 h 1306"/>
                <a:gd name="T88" fmla="+- 0 7054 1219"/>
                <a:gd name="T89" fmla="*/ T88 w 5842"/>
                <a:gd name="T90" fmla="+- 0 7976 6685"/>
                <a:gd name="T91" fmla="*/ 7976 h 1306"/>
                <a:gd name="T92" fmla="+- 0 1226 1219"/>
                <a:gd name="T93" fmla="*/ T92 w 5842"/>
                <a:gd name="T94" fmla="+- 0 7976 6685"/>
                <a:gd name="T95" fmla="*/ 7976 h 1306"/>
                <a:gd name="T96" fmla="+- 0 1234 1219"/>
                <a:gd name="T97" fmla="*/ T96 w 5842"/>
                <a:gd name="T98" fmla="+- 0 7983 6685"/>
                <a:gd name="T99" fmla="*/ 7983 h 1306"/>
                <a:gd name="T100" fmla="+- 0 1234 1219"/>
                <a:gd name="T101" fmla="*/ T100 w 5842"/>
                <a:gd name="T102" fmla="+- 0 7990 6685"/>
                <a:gd name="T103" fmla="*/ 7990 h 1306"/>
                <a:gd name="T104" fmla="+- 0 7046 1219"/>
                <a:gd name="T105" fmla="*/ T104 w 5842"/>
                <a:gd name="T106" fmla="+- 0 7990 6685"/>
                <a:gd name="T107" fmla="*/ 7990 h 1306"/>
                <a:gd name="T108" fmla="+- 0 7046 1219"/>
                <a:gd name="T109" fmla="*/ T108 w 5842"/>
                <a:gd name="T110" fmla="+- 0 7983 6685"/>
                <a:gd name="T111" fmla="*/ 7983 h 1306"/>
                <a:gd name="T112" fmla="+- 0 7054 1219"/>
                <a:gd name="T113" fmla="*/ T112 w 5842"/>
                <a:gd name="T114" fmla="+- 0 7976 6685"/>
                <a:gd name="T115" fmla="*/ 7976 h 1306"/>
                <a:gd name="T116" fmla="+- 0 1234 1219"/>
                <a:gd name="T117" fmla="*/ T116 w 5842"/>
                <a:gd name="T118" fmla="+- 0 7990 6685"/>
                <a:gd name="T119" fmla="*/ 7990 h 1306"/>
                <a:gd name="T120" fmla="+- 0 1234 1219"/>
                <a:gd name="T121" fmla="*/ T120 w 5842"/>
                <a:gd name="T122" fmla="+- 0 7983 6685"/>
                <a:gd name="T123" fmla="*/ 7983 h 1306"/>
                <a:gd name="T124" fmla="+- 0 1226 1219"/>
                <a:gd name="T125" fmla="*/ T124 w 5842"/>
                <a:gd name="T126" fmla="+- 0 7976 6685"/>
                <a:gd name="T127" fmla="*/ 7976 h 1306"/>
                <a:gd name="T128" fmla="+- 0 1226 1219"/>
                <a:gd name="T129" fmla="*/ T128 w 5842"/>
                <a:gd name="T130" fmla="+- 0 7990 6685"/>
                <a:gd name="T131" fmla="*/ 7990 h 1306"/>
                <a:gd name="T132" fmla="+- 0 1234 1219"/>
                <a:gd name="T133" fmla="*/ T132 w 5842"/>
                <a:gd name="T134" fmla="+- 0 7990 6685"/>
                <a:gd name="T135" fmla="*/ 7990 h 1306"/>
                <a:gd name="T136" fmla="+- 0 7054 1219"/>
                <a:gd name="T137" fmla="*/ T136 w 5842"/>
                <a:gd name="T138" fmla="+- 0 6701 6685"/>
                <a:gd name="T139" fmla="*/ 6701 h 1306"/>
                <a:gd name="T140" fmla="+- 0 7046 1219"/>
                <a:gd name="T141" fmla="*/ T140 w 5842"/>
                <a:gd name="T142" fmla="+- 0 6692 6685"/>
                <a:gd name="T143" fmla="*/ 6692 h 1306"/>
                <a:gd name="T144" fmla="+- 0 7046 1219"/>
                <a:gd name="T145" fmla="*/ T144 w 5842"/>
                <a:gd name="T146" fmla="+- 0 6701 6685"/>
                <a:gd name="T147" fmla="*/ 6701 h 1306"/>
                <a:gd name="T148" fmla="+- 0 7054 1219"/>
                <a:gd name="T149" fmla="*/ T148 w 5842"/>
                <a:gd name="T150" fmla="+- 0 6701 6685"/>
                <a:gd name="T151" fmla="*/ 6701 h 1306"/>
                <a:gd name="T152" fmla="+- 0 7054 1219"/>
                <a:gd name="T153" fmla="*/ T152 w 5842"/>
                <a:gd name="T154" fmla="+- 0 7976 6685"/>
                <a:gd name="T155" fmla="*/ 7976 h 1306"/>
                <a:gd name="T156" fmla="+- 0 7054 1219"/>
                <a:gd name="T157" fmla="*/ T156 w 5842"/>
                <a:gd name="T158" fmla="+- 0 6701 6685"/>
                <a:gd name="T159" fmla="*/ 6701 h 1306"/>
                <a:gd name="T160" fmla="+- 0 7046 1219"/>
                <a:gd name="T161" fmla="*/ T160 w 5842"/>
                <a:gd name="T162" fmla="+- 0 6701 6685"/>
                <a:gd name="T163" fmla="*/ 6701 h 1306"/>
                <a:gd name="T164" fmla="+- 0 7046 1219"/>
                <a:gd name="T165" fmla="*/ T164 w 5842"/>
                <a:gd name="T166" fmla="+- 0 7976 6685"/>
                <a:gd name="T167" fmla="*/ 7976 h 1306"/>
                <a:gd name="T168" fmla="+- 0 7054 1219"/>
                <a:gd name="T169" fmla="*/ T168 w 5842"/>
                <a:gd name="T170" fmla="+- 0 7976 6685"/>
                <a:gd name="T171" fmla="*/ 7976 h 1306"/>
                <a:gd name="T172" fmla="+- 0 7054 1219"/>
                <a:gd name="T173" fmla="*/ T172 w 5842"/>
                <a:gd name="T174" fmla="+- 0 7990 6685"/>
                <a:gd name="T175" fmla="*/ 7990 h 1306"/>
                <a:gd name="T176" fmla="+- 0 7054 1219"/>
                <a:gd name="T177" fmla="*/ T176 w 5842"/>
                <a:gd name="T178" fmla="+- 0 7976 6685"/>
                <a:gd name="T179" fmla="*/ 7976 h 1306"/>
                <a:gd name="T180" fmla="+- 0 7046 1219"/>
                <a:gd name="T181" fmla="*/ T180 w 5842"/>
                <a:gd name="T182" fmla="+- 0 7983 6685"/>
                <a:gd name="T183" fmla="*/ 7983 h 1306"/>
                <a:gd name="T184" fmla="+- 0 7046 1219"/>
                <a:gd name="T185" fmla="*/ T184 w 5842"/>
                <a:gd name="T186" fmla="+- 0 7990 6685"/>
                <a:gd name="T187" fmla="*/ 7990 h 1306"/>
                <a:gd name="T188" fmla="+- 0 7054 1219"/>
                <a:gd name="T189" fmla="*/ T188 w 5842"/>
                <a:gd name="T190" fmla="+- 0 7990 6685"/>
                <a:gd name="T191" fmla="*/ 7990 h 1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5842" h="1306">
                  <a:moveTo>
                    <a:pt x="5842" y="1305"/>
                  </a:moveTo>
                  <a:lnTo>
                    <a:pt x="5842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7" y="1305"/>
                  </a:lnTo>
                  <a:lnTo>
                    <a:pt x="7" y="16"/>
                  </a:lnTo>
                  <a:lnTo>
                    <a:pt x="15" y="7"/>
                  </a:lnTo>
                  <a:lnTo>
                    <a:pt x="15" y="16"/>
                  </a:lnTo>
                  <a:lnTo>
                    <a:pt x="5827" y="16"/>
                  </a:lnTo>
                  <a:lnTo>
                    <a:pt x="5827" y="7"/>
                  </a:lnTo>
                  <a:lnTo>
                    <a:pt x="5835" y="16"/>
                  </a:lnTo>
                  <a:lnTo>
                    <a:pt x="5835" y="1305"/>
                  </a:lnTo>
                  <a:lnTo>
                    <a:pt x="5842" y="1305"/>
                  </a:lnTo>
                  <a:close/>
                  <a:moveTo>
                    <a:pt x="15" y="16"/>
                  </a:moveTo>
                  <a:lnTo>
                    <a:pt x="15" y="7"/>
                  </a:lnTo>
                  <a:lnTo>
                    <a:pt x="7" y="16"/>
                  </a:lnTo>
                  <a:lnTo>
                    <a:pt x="15" y="16"/>
                  </a:lnTo>
                  <a:close/>
                  <a:moveTo>
                    <a:pt x="15" y="1291"/>
                  </a:moveTo>
                  <a:lnTo>
                    <a:pt x="15" y="16"/>
                  </a:lnTo>
                  <a:lnTo>
                    <a:pt x="7" y="16"/>
                  </a:lnTo>
                  <a:lnTo>
                    <a:pt x="7" y="1291"/>
                  </a:lnTo>
                  <a:lnTo>
                    <a:pt x="15" y="1291"/>
                  </a:lnTo>
                  <a:close/>
                  <a:moveTo>
                    <a:pt x="5835" y="1291"/>
                  </a:moveTo>
                  <a:lnTo>
                    <a:pt x="7" y="1291"/>
                  </a:lnTo>
                  <a:lnTo>
                    <a:pt x="15" y="1298"/>
                  </a:lnTo>
                  <a:lnTo>
                    <a:pt x="15" y="1305"/>
                  </a:lnTo>
                  <a:lnTo>
                    <a:pt x="5827" y="1305"/>
                  </a:lnTo>
                  <a:lnTo>
                    <a:pt x="5827" y="1298"/>
                  </a:lnTo>
                  <a:lnTo>
                    <a:pt x="5835" y="1291"/>
                  </a:lnTo>
                  <a:close/>
                  <a:moveTo>
                    <a:pt x="15" y="1305"/>
                  </a:moveTo>
                  <a:lnTo>
                    <a:pt x="15" y="1298"/>
                  </a:lnTo>
                  <a:lnTo>
                    <a:pt x="7" y="1291"/>
                  </a:lnTo>
                  <a:lnTo>
                    <a:pt x="7" y="1305"/>
                  </a:lnTo>
                  <a:lnTo>
                    <a:pt x="15" y="1305"/>
                  </a:lnTo>
                  <a:close/>
                  <a:moveTo>
                    <a:pt x="5835" y="16"/>
                  </a:moveTo>
                  <a:lnTo>
                    <a:pt x="5827" y="7"/>
                  </a:lnTo>
                  <a:lnTo>
                    <a:pt x="5827" y="16"/>
                  </a:lnTo>
                  <a:lnTo>
                    <a:pt x="5835" y="16"/>
                  </a:lnTo>
                  <a:close/>
                  <a:moveTo>
                    <a:pt x="5835" y="1291"/>
                  </a:moveTo>
                  <a:lnTo>
                    <a:pt x="5835" y="16"/>
                  </a:lnTo>
                  <a:lnTo>
                    <a:pt x="5827" y="16"/>
                  </a:lnTo>
                  <a:lnTo>
                    <a:pt x="5827" y="1291"/>
                  </a:lnTo>
                  <a:lnTo>
                    <a:pt x="5835" y="1291"/>
                  </a:lnTo>
                  <a:close/>
                  <a:moveTo>
                    <a:pt x="5835" y="1305"/>
                  </a:moveTo>
                  <a:lnTo>
                    <a:pt x="5835" y="1291"/>
                  </a:lnTo>
                  <a:lnTo>
                    <a:pt x="5827" y="1298"/>
                  </a:lnTo>
                  <a:lnTo>
                    <a:pt x="5827" y="1305"/>
                  </a:lnTo>
                  <a:lnTo>
                    <a:pt x="5835" y="13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docshape223">
              <a:extLst>
                <a:ext uri="{FF2B5EF4-FFF2-40B4-BE49-F238E27FC236}">
                  <a16:creationId xmlns:a16="http://schemas.microsoft.com/office/drawing/2014/main" id="{897F1C86-42DA-9780-8C1E-C3A9878C0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793"/>
              <a:ext cx="14400" cy="224"/>
            </a:xfrm>
            <a:custGeom>
              <a:avLst/>
              <a:gdLst>
                <a:gd name="T0" fmla="+- 0 15610 1210"/>
                <a:gd name="T1" fmla="*/ T0 w 14400"/>
                <a:gd name="T2" fmla="+- 0 1068 949"/>
                <a:gd name="T3" fmla="*/ 1068 h 224"/>
                <a:gd name="T4" fmla="+- 0 15606 1210"/>
                <a:gd name="T5" fmla="*/ T4 w 14400"/>
                <a:gd name="T6" fmla="+- 0 1048 949"/>
                <a:gd name="T7" fmla="*/ 1048 h 224"/>
                <a:gd name="T8" fmla="+- 0 15587 1210"/>
                <a:gd name="T9" fmla="*/ T8 w 14400"/>
                <a:gd name="T10" fmla="+- 0 1019 949"/>
                <a:gd name="T11" fmla="*/ 1019 h 224"/>
                <a:gd name="T12" fmla="+- 0 15559 1210"/>
                <a:gd name="T13" fmla="*/ T12 w 14400"/>
                <a:gd name="T14" fmla="+- 0 999 949"/>
                <a:gd name="T15" fmla="*/ 999 h 224"/>
                <a:gd name="T16" fmla="+- 0 15523 1210"/>
                <a:gd name="T17" fmla="*/ T16 w 14400"/>
                <a:gd name="T18" fmla="+- 0 992 949"/>
                <a:gd name="T19" fmla="*/ 992 h 224"/>
                <a:gd name="T20" fmla="+- 0 15488 1210"/>
                <a:gd name="T21" fmla="*/ T20 w 14400"/>
                <a:gd name="T22" fmla="+- 0 999 949"/>
                <a:gd name="T23" fmla="*/ 999 h 224"/>
                <a:gd name="T24" fmla="+- 0 15460 1210"/>
                <a:gd name="T25" fmla="*/ T24 w 14400"/>
                <a:gd name="T26" fmla="+- 0 1019 949"/>
                <a:gd name="T27" fmla="*/ 1019 h 224"/>
                <a:gd name="T28" fmla="+- 0 15440 1210"/>
                <a:gd name="T29" fmla="*/ T28 w 14400"/>
                <a:gd name="T30" fmla="+- 0 1048 949"/>
                <a:gd name="T31" fmla="*/ 1048 h 224"/>
                <a:gd name="T32" fmla="+- 0 15439 1210"/>
                <a:gd name="T33" fmla="*/ T32 w 14400"/>
                <a:gd name="T34" fmla="+- 0 1052 949"/>
                <a:gd name="T35" fmla="*/ 1052 h 224"/>
                <a:gd name="T36" fmla="+- 0 1377 1210"/>
                <a:gd name="T37" fmla="*/ T36 w 14400"/>
                <a:gd name="T38" fmla="+- 0 1009 949"/>
                <a:gd name="T39" fmla="*/ 1009 h 224"/>
                <a:gd name="T40" fmla="+- 0 1376 1210"/>
                <a:gd name="T41" fmla="*/ T40 w 14400"/>
                <a:gd name="T42" fmla="+- 0 1003 949"/>
                <a:gd name="T43" fmla="*/ 1003 h 224"/>
                <a:gd name="T44" fmla="+- 0 1357 1210"/>
                <a:gd name="T45" fmla="*/ T44 w 14400"/>
                <a:gd name="T46" fmla="+- 0 975 949"/>
                <a:gd name="T47" fmla="*/ 975 h 224"/>
                <a:gd name="T48" fmla="+- 0 1329 1210"/>
                <a:gd name="T49" fmla="*/ T48 w 14400"/>
                <a:gd name="T50" fmla="+- 0 956 949"/>
                <a:gd name="T51" fmla="*/ 956 h 224"/>
                <a:gd name="T52" fmla="+- 0 1294 1210"/>
                <a:gd name="T53" fmla="*/ T52 w 14400"/>
                <a:gd name="T54" fmla="+- 0 949 949"/>
                <a:gd name="T55" fmla="*/ 949 h 224"/>
                <a:gd name="T56" fmla="+- 0 1258 1210"/>
                <a:gd name="T57" fmla="*/ T56 w 14400"/>
                <a:gd name="T58" fmla="+- 0 955 949"/>
                <a:gd name="T59" fmla="*/ 955 h 224"/>
                <a:gd name="T60" fmla="+- 0 1229 1210"/>
                <a:gd name="T61" fmla="*/ T60 w 14400"/>
                <a:gd name="T62" fmla="+- 0 974 949"/>
                <a:gd name="T63" fmla="*/ 974 h 224"/>
                <a:gd name="T64" fmla="+- 0 1210 1210"/>
                <a:gd name="T65" fmla="*/ T64 w 14400"/>
                <a:gd name="T66" fmla="+- 0 1002 949"/>
                <a:gd name="T67" fmla="*/ 1002 h 224"/>
                <a:gd name="T68" fmla="+- 0 1210 1210"/>
                <a:gd name="T69" fmla="*/ T68 w 14400"/>
                <a:gd name="T70" fmla="+- 0 1073 949"/>
                <a:gd name="T71" fmla="*/ 1073 h 224"/>
                <a:gd name="T72" fmla="+- 0 1229 1210"/>
                <a:gd name="T73" fmla="*/ T72 w 14400"/>
                <a:gd name="T74" fmla="+- 0 1102 949"/>
                <a:gd name="T75" fmla="*/ 1102 h 224"/>
                <a:gd name="T76" fmla="+- 0 1258 1210"/>
                <a:gd name="T77" fmla="*/ T76 w 14400"/>
                <a:gd name="T78" fmla="+- 0 1122 949"/>
                <a:gd name="T79" fmla="*/ 1122 h 224"/>
                <a:gd name="T80" fmla="+- 0 1294 1210"/>
                <a:gd name="T81" fmla="*/ T80 w 14400"/>
                <a:gd name="T82" fmla="+- 0 1129 949"/>
                <a:gd name="T83" fmla="*/ 1129 h 224"/>
                <a:gd name="T84" fmla="+- 0 1328 1210"/>
                <a:gd name="T85" fmla="*/ T84 w 14400"/>
                <a:gd name="T86" fmla="+- 0 1122 949"/>
                <a:gd name="T87" fmla="*/ 1122 h 224"/>
                <a:gd name="T88" fmla="+- 0 1356 1210"/>
                <a:gd name="T89" fmla="*/ T88 w 14400"/>
                <a:gd name="T90" fmla="+- 0 1102 949"/>
                <a:gd name="T91" fmla="*/ 1102 h 224"/>
                <a:gd name="T92" fmla="+- 0 1375 1210"/>
                <a:gd name="T93" fmla="*/ T92 w 14400"/>
                <a:gd name="T94" fmla="+- 0 1073 949"/>
                <a:gd name="T95" fmla="*/ 1073 h 224"/>
                <a:gd name="T96" fmla="+- 0 1376 1210"/>
                <a:gd name="T97" fmla="*/ T96 w 14400"/>
                <a:gd name="T98" fmla="+- 0 1069 949"/>
                <a:gd name="T99" fmla="*/ 1069 h 224"/>
                <a:gd name="T100" fmla="+- 0 1382 1210"/>
                <a:gd name="T101" fmla="*/ T100 w 14400"/>
                <a:gd name="T102" fmla="+- 0 1069 949"/>
                <a:gd name="T103" fmla="*/ 1069 h 224"/>
                <a:gd name="T104" fmla="+- 0 15432 1210"/>
                <a:gd name="T105" fmla="*/ T104 w 14400"/>
                <a:gd name="T106" fmla="+- 0 1112 949"/>
                <a:gd name="T107" fmla="*/ 1112 h 224"/>
                <a:gd name="T108" fmla="+- 0 15438 1210"/>
                <a:gd name="T109" fmla="*/ T108 w 14400"/>
                <a:gd name="T110" fmla="+- 0 1112 949"/>
                <a:gd name="T111" fmla="*/ 1112 h 224"/>
                <a:gd name="T112" fmla="+- 0 15439 1210"/>
                <a:gd name="T113" fmla="*/ T112 w 14400"/>
                <a:gd name="T114" fmla="+- 0 1117 949"/>
                <a:gd name="T115" fmla="*/ 1117 h 224"/>
                <a:gd name="T116" fmla="+- 0 15459 1210"/>
                <a:gd name="T117" fmla="*/ T116 w 14400"/>
                <a:gd name="T118" fmla="+- 0 1145 949"/>
                <a:gd name="T119" fmla="*/ 1145 h 224"/>
                <a:gd name="T120" fmla="+- 0 15488 1210"/>
                <a:gd name="T121" fmla="*/ T120 w 14400"/>
                <a:gd name="T122" fmla="+- 0 1165 949"/>
                <a:gd name="T123" fmla="*/ 1165 h 224"/>
                <a:gd name="T124" fmla="+- 0 15523 1210"/>
                <a:gd name="T125" fmla="*/ T124 w 14400"/>
                <a:gd name="T126" fmla="+- 0 1172 949"/>
                <a:gd name="T127" fmla="*/ 1172 h 224"/>
                <a:gd name="T128" fmla="+- 0 15558 1210"/>
                <a:gd name="T129" fmla="*/ T128 w 14400"/>
                <a:gd name="T130" fmla="+- 0 1165 949"/>
                <a:gd name="T131" fmla="*/ 1165 h 224"/>
                <a:gd name="T132" fmla="+- 0 15587 1210"/>
                <a:gd name="T133" fmla="*/ T132 w 14400"/>
                <a:gd name="T134" fmla="+- 0 1146 949"/>
                <a:gd name="T135" fmla="*/ 1146 h 224"/>
                <a:gd name="T136" fmla="+- 0 15605 1210"/>
                <a:gd name="T137" fmla="*/ T136 w 14400"/>
                <a:gd name="T138" fmla="+- 0 1118 949"/>
                <a:gd name="T139" fmla="*/ 1118 h 224"/>
                <a:gd name="T140" fmla="+- 0 15610 1210"/>
                <a:gd name="T141" fmla="*/ T140 w 14400"/>
                <a:gd name="T142" fmla="+- 0 1096 949"/>
                <a:gd name="T143" fmla="*/ 1096 h 224"/>
                <a:gd name="T144" fmla="+- 0 15610 1210"/>
                <a:gd name="T145" fmla="*/ T144 w 14400"/>
                <a:gd name="T146" fmla="+- 0 1068 949"/>
                <a:gd name="T147" fmla="*/ 1068 h 2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6" y="99"/>
                  </a:lnTo>
                  <a:lnTo>
                    <a:pt x="14377" y="70"/>
                  </a:lnTo>
                  <a:lnTo>
                    <a:pt x="14349" y="50"/>
                  </a:lnTo>
                  <a:lnTo>
                    <a:pt x="14313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0" y="99"/>
                  </a:lnTo>
                  <a:lnTo>
                    <a:pt x="14229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6"/>
                  </a:lnTo>
                  <a:lnTo>
                    <a:pt x="19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19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5" y="124"/>
                  </a:lnTo>
                  <a:lnTo>
                    <a:pt x="166" y="120"/>
                  </a:lnTo>
                  <a:lnTo>
                    <a:pt x="172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29" y="168"/>
                  </a:lnTo>
                  <a:lnTo>
                    <a:pt x="14249" y="196"/>
                  </a:lnTo>
                  <a:lnTo>
                    <a:pt x="14278" y="216"/>
                  </a:lnTo>
                  <a:lnTo>
                    <a:pt x="14313" y="223"/>
                  </a:lnTo>
                  <a:lnTo>
                    <a:pt x="14348" y="216"/>
                  </a:lnTo>
                  <a:lnTo>
                    <a:pt x="14377" y="197"/>
                  </a:lnTo>
                  <a:lnTo>
                    <a:pt x="14395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2B15CDF-4C94-2459-9DB1-9FBC3DE0C41E}"/>
              </a:ext>
            </a:extLst>
          </p:cNvPr>
          <p:cNvSpPr txBox="1"/>
          <p:nvPr/>
        </p:nvSpPr>
        <p:spPr>
          <a:xfrm>
            <a:off x="2076870" y="5971199"/>
            <a:ext cx="31710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L&amp;T – MHI Turbine Generators Pvt. Ltd.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3T + 3T Single Girder EOT Crane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 31.8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Mtrs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524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Diagram">
            <a:extLst>
              <a:ext uri="{FF2B5EF4-FFF2-40B4-BE49-F238E27FC236}">
                <a16:creationId xmlns:a16="http://schemas.microsoft.com/office/drawing/2014/main" id="{07058967-D5DC-3791-A725-F3AD60AD5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docshapegroup205">
            <a:extLst>
              <a:ext uri="{FF2B5EF4-FFF2-40B4-BE49-F238E27FC236}">
                <a16:creationId xmlns:a16="http://schemas.microsoft.com/office/drawing/2014/main" id="{B4E6EAE7-90FE-6FE5-E362-6D6ADA7395F7}"/>
              </a:ext>
            </a:extLst>
          </p:cNvPr>
          <p:cNvGrpSpPr>
            <a:grpSpLocks/>
          </p:cNvGrpSpPr>
          <p:nvPr/>
        </p:nvGrpSpPr>
        <p:grpSpPr bwMode="auto">
          <a:xfrm>
            <a:off x="1740413" y="1749412"/>
            <a:ext cx="9047561" cy="4898612"/>
            <a:chOff x="1209" y="66"/>
            <a:chExt cx="14400" cy="8101"/>
          </a:xfrm>
        </p:grpSpPr>
        <p:pic>
          <p:nvPicPr>
            <p:cNvPr id="13315" name="docshape206">
              <a:extLst>
                <a:ext uri="{FF2B5EF4-FFF2-40B4-BE49-F238E27FC236}">
                  <a16:creationId xmlns:a16="http://schemas.microsoft.com/office/drawing/2014/main" id="{F67A7028-982C-C32D-880C-E91F94C29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" y="66"/>
              <a:ext cx="13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docshape207">
              <a:extLst>
                <a:ext uri="{FF2B5EF4-FFF2-40B4-BE49-F238E27FC236}">
                  <a16:creationId xmlns:a16="http://schemas.microsoft.com/office/drawing/2014/main" id="{5AADB8B6-19DF-55FC-0326-38F2C1963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276"/>
              <a:ext cx="14400" cy="6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docshape208">
              <a:extLst>
                <a:ext uri="{FF2B5EF4-FFF2-40B4-BE49-F238E27FC236}">
                  <a16:creationId xmlns:a16="http://schemas.microsoft.com/office/drawing/2014/main" id="{24042ED5-08A6-F650-FB2C-C371DFC4C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7065"/>
              <a:ext cx="5415" cy="1095"/>
            </a:xfrm>
            <a:custGeom>
              <a:avLst/>
              <a:gdLst>
                <a:gd name="T0" fmla="+- 0 6634 1219"/>
                <a:gd name="T1" fmla="*/ T0 w 5415"/>
                <a:gd name="T2" fmla="+- 0 8160 7065"/>
                <a:gd name="T3" fmla="*/ 8160 h 1095"/>
                <a:gd name="T4" fmla="+- 0 6634 1219"/>
                <a:gd name="T5" fmla="*/ T4 w 5415"/>
                <a:gd name="T6" fmla="+- 0 7065 7065"/>
                <a:gd name="T7" fmla="*/ 7065 h 1095"/>
                <a:gd name="T8" fmla="+- 0 1219 1219"/>
                <a:gd name="T9" fmla="*/ T8 w 5415"/>
                <a:gd name="T10" fmla="+- 0 7065 7065"/>
                <a:gd name="T11" fmla="*/ 7065 h 1095"/>
                <a:gd name="T12" fmla="+- 0 1219 1219"/>
                <a:gd name="T13" fmla="*/ T12 w 5415"/>
                <a:gd name="T14" fmla="+- 0 8160 7065"/>
                <a:gd name="T15" fmla="*/ 8160 h 1095"/>
                <a:gd name="T16" fmla="+- 0 1226 1219"/>
                <a:gd name="T17" fmla="*/ T16 w 5415"/>
                <a:gd name="T18" fmla="+- 0 8160 7065"/>
                <a:gd name="T19" fmla="*/ 8160 h 1095"/>
                <a:gd name="T20" fmla="+- 0 1226 1219"/>
                <a:gd name="T21" fmla="*/ T20 w 5415"/>
                <a:gd name="T22" fmla="+- 0 7080 7065"/>
                <a:gd name="T23" fmla="*/ 7080 h 1095"/>
                <a:gd name="T24" fmla="+- 0 1234 1219"/>
                <a:gd name="T25" fmla="*/ T24 w 5415"/>
                <a:gd name="T26" fmla="+- 0 7072 7065"/>
                <a:gd name="T27" fmla="*/ 7072 h 1095"/>
                <a:gd name="T28" fmla="+- 0 1234 1219"/>
                <a:gd name="T29" fmla="*/ T28 w 5415"/>
                <a:gd name="T30" fmla="+- 0 7080 7065"/>
                <a:gd name="T31" fmla="*/ 7080 h 1095"/>
                <a:gd name="T32" fmla="+- 0 6619 1219"/>
                <a:gd name="T33" fmla="*/ T32 w 5415"/>
                <a:gd name="T34" fmla="+- 0 7080 7065"/>
                <a:gd name="T35" fmla="*/ 7080 h 1095"/>
                <a:gd name="T36" fmla="+- 0 6619 1219"/>
                <a:gd name="T37" fmla="*/ T36 w 5415"/>
                <a:gd name="T38" fmla="+- 0 7072 7065"/>
                <a:gd name="T39" fmla="*/ 7072 h 1095"/>
                <a:gd name="T40" fmla="+- 0 6626 1219"/>
                <a:gd name="T41" fmla="*/ T40 w 5415"/>
                <a:gd name="T42" fmla="+- 0 7080 7065"/>
                <a:gd name="T43" fmla="*/ 7080 h 1095"/>
                <a:gd name="T44" fmla="+- 0 6626 1219"/>
                <a:gd name="T45" fmla="*/ T44 w 5415"/>
                <a:gd name="T46" fmla="+- 0 8160 7065"/>
                <a:gd name="T47" fmla="*/ 8160 h 1095"/>
                <a:gd name="T48" fmla="+- 0 6634 1219"/>
                <a:gd name="T49" fmla="*/ T48 w 5415"/>
                <a:gd name="T50" fmla="+- 0 8160 7065"/>
                <a:gd name="T51" fmla="*/ 8160 h 1095"/>
                <a:gd name="T52" fmla="+- 0 1234 1219"/>
                <a:gd name="T53" fmla="*/ T52 w 5415"/>
                <a:gd name="T54" fmla="+- 0 7080 7065"/>
                <a:gd name="T55" fmla="*/ 7080 h 1095"/>
                <a:gd name="T56" fmla="+- 0 1234 1219"/>
                <a:gd name="T57" fmla="*/ T56 w 5415"/>
                <a:gd name="T58" fmla="+- 0 7072 7065"/>
                <a:gd name="T59" fmla="*/ 7072 h 1095"/>
                <a:gd name="T60" fmla="+- 0 1226 1219"/>
                <a:gd name="T61" fmla="*/ T60 w 5415"/>
                <a:gd name="T62" fmla="+- 0 7080 7065"/>
                <a:gd name="T63" fmla="*/ 7080 h 1095"/>
                <a:gd name="T64" fmla="+- 0 1234 1219"/>
                <a:gd name="T65" fmla="*/ T64 w 5415"/>
                <a:gd name="T66" fmla="+- 0 7080 7065"/>
                <a:gd name="T67" fmla="*/ 7080 h 1095"/>
                <a:gd name="T68" fmla="+- 0 1234 1219"/>
                <a:gd name="T69" fmla="*/ T68 w 5415"/>
                <a:gd name="T70" fmla="+- 0 8145 7065"/>
                <a:gd name="T71" fmla="*/ 8145 h 1095"/>
                <a:gd name="T72" fmla="+- 0 1234 1219"/>
                <a:gd name="T73" fmla="*/ T72 w 5415"/>
                <a:gd name="T74" fmla="+- 0 7080 7065"/>
                <a:gd name="T75" fmla="*/ 7080 h 1095"/>
                <a:gd name="T76" fmla="+- 0 1226 1219"/>
                <a:gd name="T77" fmla="*/ T76 w 5415"/>
                <a:gd name="T78" fmla="+- 0 7080 7065"/>
                <a:gd name="T79" fmla="*/ 7080 h 1095"/>
                <a:gd name="T80" fmla="+- 0 1226 1219"/>
                <a:gd name="T81" fmla="*/ T80 w 5415"/>
                <a:gd name="T82" fmla="+- 0 8145 7065"/>
                <a:gd name="T83" fmla="*/ 8145 h 1095"/>
                <a:gd name="T84" fmla="+- 0 1234 1219"/>
                <a:gd name="T85" fmla="*/ T84 w 5415"/>
                <a:gd name="T86" fmla="+- 0 8145 7065"/>
                <a:gd name="T87" fmla="*/ 8145 h 1095"/>
                <a:gd name="T88" fmla="+- 0 6626 1219"/>
                <a:gd name="T89" fmla="*/ T88 w 5415"/>
                <a:gd name="T90" fmla="+- 0 8145 7065"/>
                <a:gd name="T91" fmla="*/ 8145 h 1095"/>
                <a:gd name="T92" fmla="+- 0 1226 1219"/>
                <a:gd name="T93" fmla="*/ T92 w 5415"/>
                <a:gd name="T94" fmla="+- 0 8145 7065"/>
                <a:gd name="T95" fmla="*/ 8145 h 1095"/>
                <a:gd name="T96" fmla="+- 0 1234 1219"/>
                <a:gd name="T97" fmla="*/ T96 w 5415"/>
                <a:gd name="T98" fmla="+- 0 8152 7065"/>
                <a:gd name="T99" fmla="*/ 8152 h 1095"/>
                <a:gd name="T100" fmla="+- 0 1234 1219"/>
                <a:gd name="T101" fmla="*/ T100 w 5415"/>
                <a:gd name="T102" fmla="+- 0 8160 7065"/>
                <a:gd name="T103" fmla="*/ 8160 h 1095"/>
                <a:gd name="T104" fmla="+- 0 6619 1219"/>
                <a:gd name="T105" fmla="*/ T104 w 5415"/>
                <a:gd name="T106" fmla="+- 0 8160 7065"/>
                <a:gd name="T107" fmla="*/ 8160 h 1095"/>
                <a:gd name="T108" fmla="+- 0 6619 1219"/>
                <a:gd name="T109" fmla="*/ T108 w 5415"/>
                <a:gd name="T110" fmla="+- 0 8152 7065"/>
                <a:gd name="T111" fmla="*/ 8152 h 1095"/>
                <a:gd name="T112" fmla="+- 0 6626 1219"/>
                <a:gd name="T113" fmla="*/ T112 w 5415"/>
                <a:gd name="T114" fmla="+- 0 8145 7065"/>
                <a:gd name="T115" fmla="*/ 8145 h 1095"/>
                <a:gd name="T116" fmla="+- 0 1234 1219"/>
                <a:gd name="T117" fmla="*/ T116 w 5415"/>
                <a:gd name="T118" fmla="+- 0 8160 7065"/>
                <a:gd name="T119" fmla="*/ 8160 h 1095"/>
                <a:gd name="T120" fmla="+- 0 1234 1219"/>
                <a:gd name="T121" fmla="*/ T120 w 5415"/>
                <a:gd name="T122" fmla="+- 0 8152 7065"/>
                <a:gd name="T123" fmla="*/ 8152 h 1095"/>
                <a:gd name="T124" fmla="+- 0 1226 1219"/>
                <a:gd name="T125" fmla="*/ T124 w 5415"/>
                <a:gd name="T126" fmla="+- 0 8145 7065"/>
                <a:gd name="T127" fmla="*/ 8145 h 1095"/>
                <a:gd name="T128" fmla="+- 0 1226 1219"/>
                <a:gd name="T129" fmla="*/ T128 w 5415"/>
                <a:gd name="T130" fmla="+- 0 8160 7065"/>
                <a:gd name="T131" fmla="*/ 8160 h 1095"/>
                <a:gd name="T132" fmla="+- 0 1234 1219"/>
                <a:gd name="T133" fmla="*/ T132 w 5415"/>
                <a:gd name="T134" fmla="+- 0 8160 7065"/>
                <a:gd name="T135" fmla="*/ 8160 h 1095"/>
                <a:gd name="T136" fmla="+- 0 6626 1219"/>
                <a:gd name="T137" fmla="*/ T136 w 5415"/>
                <a:gd name="T138" fmla="+- 0 7080 7065"/>
                <a:gd name="T139" fmla="*/ 7080 h 1095"/>
                <a:gd name="T140" fmla="+- 0 6619 1219"/>
                <a:gd name="T141" fmla="*/ T140 w 5415"/>
                <a:gd name="T142" fmla="+- 0 7072 7065"/>
                <a:gd name="T143" fmla="*/ 7072 h 1095"/>
                <a:gd name="T144" fmla="+- 0 6619 1219"/>
                <a:gd name="T145" fmla="*/ T144 w 5415"/>
                <a:gd name="T146" fmla="+- 0 7080 7065"/>
                <a:gd name="T147" fmla="*/ 7080 h 1095"/>
                <a:gd name="T148" fmla="+- 0 6626 1219"/>
                <a:gd name="T149" fmla="*/ T148 w 5415"/>
                <a:gd name="T150" fmla="+- 0 7080 7065"/>
                <a:gd name="T151" fmla="*/ 7080 h 1095"/>
                <a:gd name="T152" fmla="+- 0 6626 1219"/>
                <a:gd name="T153" fmla="*/ T152 w 5415"/>
                <a:gd name="T154" fmla="+- 0 8145 7065"/>
                <a:gd name="T155" fmla="*/ 8145 h 1095"/>
                <a:gd name="T156" fmla="+- 0 6626 1219"/>
                <a:gd name="T157" fmla="*/ T156 w 5415"/>
                <a:gd name="T158" fmla="+- 0 7080 7065"/>
                <a:gd name="T159" fmla="*/ 7080 h 1095"/>
                <a:gd name="T160" fmla="+- 0 6619 1219"/>
                <a:gd name="T161" fmla="*/ T160 w 5415"/>
                <a:gd name="T162" fmla="+- 0 7080 7065"/>
                <a:gd name="T163" fmla="*/ 7080 h 1095"/>
                <a:gd name="T164" fmla="+- 0 6619 1219"/>
                <a:gd name="T165" fmla="*/ T164 w 5415"/>
                <a:gd name="T166" fmla="+- 0 8145 7065"/>
                <a:gd name="T167" fmla="*/ 8145 h 1095"/>
                <a:gd name="T168" fmla="+- 0 6626 1219"/>
                <a:gd name="T169" fmla="*/ T168 w 5415"/>
                <a:gd name="T170" fmla="+- 0 8145 7065"/>
                <a:gd name="T171" fmla="*/ 8145 h 1095"/>
                <a:gd name="T172" fmla="+- 0 6626 1219"/>
                <a:gd name="T173" fmla="*/ T172 w 5415"/>
                <a:gd name="T174" fmla="+- 0 8160 7065"/>
                <a:gd name="T175" fmla="*/ 8160 h 1095"/>
                <a:gd name="T176" fmla="+- 0 6626 1219"/>
                <a:gd name="T177" fmla="*/ T176 w 5415"/>
                <a:gd name="T178" fmla="+- 0 8145 7065"/>
                <a:gd name="T179" fmla="*/ 8145 h 1095"/>
                <a:gd name="T180" fmla="+- 0 6619 1219"/>
                <a:gd name="T181" fmla="*/ T180 w 5415"/>
                <a:gd name="T182" fmla="+- 0 8152 7065"/>
                <a:gd name="T183" fmla="*/ 8152 h 1095"/>
                <a:gd name="T184" fmla="+- 0 6619 1219"/>
                <a:gd name="T185" fmla="*/ T184 w 5415"/>
                <a:gd name="T186" fmla="+- 0 8160 7065"/>
                <a:gd name="T187" fmla="*/ 8160 h 1095"/>
                <a:gd name="T188" fmla="+- 0 6626 1219"/>
                <a:gd name="T189" fmla="*/ T188 w 5415"/>
                <a:gd name="T190" fmla="+- 0 8160 7065"/>
                <a:gd name="T191" fmla="*/ 8160 h 10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5415" h="1095">
                  <a:moveTo>
                    <a:pt x="5415" y="1095"/>
                  </a:moveTo>
                  <a:lnTo>
                    <a:pt x="5415" y="0"/>
                  </a:lnTo>
                  <a:lnTo>
                    <a:pt x="0" y="0"/>
                  </a:lnTo>
                  <a:lnTo>
                    <a:pt x="0" y="1095"/>
                  </a:lnTo>
                  <a:lnTo>
                    <a:pt x="7" y="1095"/>
                  </a:lnTo>
                  <a:lnTo>
                    <a:pt x="7" y="15"/>
                  </a:lnTo>
                  <a:lnTo>
                    <a:pt x="15" y="7"/>
                  </a:lnTo>
                  <a:lnTo>
                    <a:pt x="15" y="15"/>
                  </a:lnTo>
                  <a:lnTo>
                    <a:pt x="5400" y="15"/>
                  </a:lnTo>
                  <a:lnTo>
                    <a:pt x="5400" y="7"/>
                  </a:lnTo>
                  <a:lnTo>
                    <a:pt x="5407" y="15"/>
                  </a:lnTo>
                  <a:lnTo>
                    <a:pt x="5407" y="1095"/>
                  </a:lnTo>
                  <a:lnTo>
                    <a:pt x="5415" y="1095"/>
                  </a:lnTo>
                  <a:close/>
                  <a:moveTo>
                    <a:pt x="15" y="15"/>
                  </a:moveTo>
                  <a:lnTo>
                    <a:pt x="15" y="7"/>
                  </a:lnTo>
                  <a:lnTo>
                    <a:pt x="7" y="15"/>
                  </a:lnTo>
                  <a:lnTo>
                    <a:pt x="15" y="15"/>
                  </a:lnTo>
                  <a:close/>
                  <a:moveTo>
                    <a:pt x="15" y="1080"/>
                  </a:moveTo>
                  <a:lnTo>
                    <a:pt x="15" y="15"/>
                  </a:lnTo>
                  <a:lnTo>
                    <a:pt x="7" y="15"/>
                  </a:lnTo>
                  <a:lnTo>
                    <a:pt x="7" y="1080"/>
                  </a:lnTo>
                  <a:lnTo>
                    <a:pt x="15" y="1080"/>
                  </a:lnTo>
                  <a:close/>
                  <a:moveTo>
                    <a:pt x="5407" y="1080"/>
                  </a:moveTo>
                  <a:lnTo>
                    <a:pt x="7" y="1080"/>
                  </a:lnTo>
                  <a:lnTo>
                    <a:pt x="15" y="1087"/>
                  </a:lnTo>
                  <a:lnTo>
                    <a:pt x="15" y="1095"/>
                  </a:lnTo>
                  <a:lnTo>
                    <a:pt x="5400" y="1095"/>
                  </a:lnTo>
                  <a:lnTo>
                    <a:pt x="5400" y="1087"/>
                  </a:lnTo>
                  <a:lnTo>
                    <a:pt x="5407" y="1080"/>
                  </a:lnTo>
                  <a:close/>
                  <a:moveTo>
                    <a:pt x="15" y="1095"/>
                  </a:moveTo>
                  <a:lnTo>
                    <a:pt x="15" y="1087"/>
                  </a:lnTo>
                  <a:lnTo>
                    <a:pt x="7" y="1080"/>
                  </a:lnTo>
                  <a:lnTo>
                    <a:pt x="7" y="1095"/>
                  </a:lnTo>
                  <a:lnTo>
                    <a:pt x="15" y="1095"/>
                  </a:lnTo>
                  <a:close/>
                  <a:moveTo>
                    <a:pt x="5407" y="15"/>
                  </a:moveTo>
                  <a:lnTo>
                    <a:pt x="5400" y="7"/>
                  </a:lnTo>
                  <a:lnTo>
                    <a:pt x="5400" y="15"/>
                  </a:lnTo>
                  <a:lnTo>
                    <a:pt x="5407" y="15"/>
                  </a:lnTo>
                  <a:close/>
                  <a:moveTo>
                    <a:pt x="5407" y="1080"/>
                  </a:moveTo>
                  <a:lnTo>
                    <a:pt x="5407" y="15"/>
                  </a:lnTo>
                  <a:lnTo>
                    <a:pt x="5400" y="15"/>
                  </a:lnTo>
                  <a:lnTo>
                    <a:pt x="5400" y="1080"/>
                  </a:lnTo>
                  <a:lnTo>
                    <a:pt x="5407" y="1080"/>
                  </a:lnTo>
                  <a:close/>
                  <a:moveTo>
                    <a:pt x="5407" y="1095"/>
                  </a:moveTo>
                  <a:lnTo>
                    <a:pt x="5407" y="1080"/>
                  </a:lnTo>
                  <a:lnTo>
                    <a:pt x="5400" y="1087"/>
                  </a:lnTo>
                  <a:lnTo>
                    <a:pt x="5400" y="1095"/>
                  </a:lnTo>
                  <a:lnTo>
                    <a:pt x="5407" y="10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docshape209">
              <a:extLst>
                <a:ext uri="{FF2B5EF4-FFF2-40B4-BE49-F238E27FC236}">
                  <a16:creationId xmlns:a16="http://schemas.microsoft.com/office/drawing/2014/main" id="{ECED53BB-4033-54DD-9B96-E4F632A4E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103"/>
              <a:ext cx="14400" cy="224"/>
            </a:xfrm>
            <a:custGeom>
              <a:avLst/>
              <a:gdLst>
                <a:gd name="T0" fmla="+- 0 15610 1210"/>
                <a:gd name="T1" fmla="*/ T0 w 14400"/>
                <a:gd name="T2" fmla="+- 0 1223 1104"/>
                <a:gd name="T3" fmla="*/ 1223 h 224"/>
                <a:gd name="T4" fmla="+- 0 15606 1210"/>
                <a:gd name="T5" fmla="*/ T4 w 14400"/>
                <a:gd name="T6" fmla="+- 0 1203 1104"/>
                <a:gd name="T7" fmla="*/ 1203 h 224"/>
                <a:gd name="T8" fmla="+- 0 15587 1210"/>
                <a:gd name="T9" fmla="*/ T8 w 14400"/>
                <a:gd name="T10" fmla="+- 0 1174 1104"/>
                <a:gd name="T11" fmla="*/ 1174 h 224"/>
                <a:gd name="T12" fmla="+- 0 15559 1210"/>
                <a:gd name="T13" fmla="*/ T12 w 14400"/>
                <a:gd name="T14" fmla="+- 0 1154 1104"/>
                <a:gd name="T15" fmla="*/ 1154 h 224"/>
                <a:gd name="T16" fmla="+- 0 15523 1210"/>
                <a:gd name="T17" fmla="*/ T16 w 14400"/>
                <a:gd name="T18" fmla="+- 0 1147 1104"/>
                <a:gd name="T19" fmla="*/ 1147 h 224"/>
                <a:gd name="T20" fmla="+- 0 15488 1210"/>
                <a:gd name="T21" fmla="*/ T20 w 14400"/>
                <a:gd name="T22" fmla="+- 0 1154 1104"/>
                <a:gd name="T23" fmla="*/ 1154 h 224"/>
                <a:gd name="T24" fmla="+- 0 15460 1210"/>
                <a:gd name="T25" fmla="*/ T24 w 14400"/>
                <a:gd name="T26" fmla="+- 0 1174 1104"/>
                <a:gd name="T27" fmla="*/ 1174 h 224"/>
                <a:gd name="T28" fmla="+- 0 15440 1210"/>
                <a:gd name="T29" fmla="*/ T28 w 14400"/>
                <a:gd name="T30" fmla="+- 0 1203 1104"/>
                <a:gd name="T31" fmla="*/ 1203 h 224"/>
                <a:gd name="T32" fmla="+- 0 15439 1210"/>
                <a:gd name="T33" fmla="*/ T32 w 14400"/>
                <a:gd name="T34" fmla="+- 0 1207 1104"/>
                <a:gd name="T35" fmla="*/ 1207 h 224"/>
                <a:gd name="T36" fmla="+- 0 1377 1210"/>
                <a:gd name="T37" fmla="*/ T36 w 14400"/>
                <a:gd name="T38" fmla="+- 0 1164 1104"/>
                <a:gd name="T39" fmla="*/ 1164 h 224"/>
                <a:gd name="T40" fmla="+- 0 1376 1210"/>
                <a:gd name="T41" fmla="*/ T40 w 14400"/>
                <a:gd name="T42" fmla="+- 0 1158 1104"/>
                <a:gd name="T43" fmla="*/ 1158 h 224"/>
                <a:gd name="T44" fmla="+- 0 1357 1210"/>
                <a:gd name="T45" fmla="*/ T44 w 14400"/>
                <a:gd name="T46" fmla="+- 0 1130 1104"/>
                <a:gd name="T47" fmla="*/ 1130 h 224"/>
                <a:gd name="T48" fmla="+- 0 1329 1210"/>
                <a:gd name="T49" fmla="*/ T48 w 14400"/>
                <a:gd name="T50" fmla="+- 0 1111 1104"/>
                <a:gd name="T51" fmla="*/ 1111 h 224"/>
                <a:gd name="T52" fmla="+- 0 1294 1210"/>
                <a:gd name="T53" fmla="*/ T52 w 14400"/>
                <a:gd name="T54" fmla="+- 0 1104 1104"/>
                <a:gd name="T55" fmla="*/ 1104 h 224"/>
                <a:gd name="T56" fmla="+- 0 1258 1210"/>
                <a:gd name="T57" fmla="*/ T56 w 14400"/>
                <a:gd name="T58" fmla="+- 0 1110 1104"/>
                <a:gd name="T59" fmla="*/ 1110 h 224"/>
                <a:gd name="T60" fmla="+- 0 1229 1210"/>
                <a:gd name="T61" fmla="*/ T60 w 14400"/>
                <a:gd name="T62" fmla="+- 0 1129 1104"/>
                <a:gd name="T63" fmla="*/ 1129 h 224"/>
                <a:gd name="T64" fmla="+- 0 1210 1210"/>
                <a:gd name="T65" fmla="*/ T64 w 14400"/>
                <a:gd name="T66" fmla="+- 0 1157 1104"/>
                <a:gd name="T67" fmla="*/ 1157 h 224"/>
                <a:gd name="T68" fmla="+- 0 1210 1210"/>
                <a:gd name="T69" fmla="*/ T68 w 14400"/>
                <a:gd name="T70" fmla="+- 0 1228 1104"/>
                <a:gd name="T71" fmla="*/ 1228 h 224"/>
                <a:gd name="T72" fmla="+- 0 1229 1210"/>
                <a:gd name="T73" fmla="*/ T72 w 14400"/>
                <a:gd name="T74" fmla="+- 0 1257 1104"/>
                <a:gd name="T75" fmla="*/ 1257 h 224"/>
                <a:gd name="T76" fmla="+- 0 1258 1210"/>
                <a:gd name="T77" fmla="*/ T76 w 14400"/>
                <a:gd name="T78" fmla="+- 0 1277 1104"/>
                <a:gd name="T79" fmla="*/ 1277 h 224"/>
                <a:gd name="T80" fmla="+- 0 1294 1210"/>
                <a:gd name="T81" fmla="*/ T80 w 14400"/>
                <a:gd name="T82" fmla="+- 0 1284 1104"/>
                <a:gd name="T83" fmla="*/ 1284 h 224"/>
                <a:gd name="T84" fmla="+- 0 1328 1210"/>
                <a:gd name="T85" fmla="*/ T84 w 14400"/>
                <a:gd name="T86" fmla="+- 0 1277 1104"/>
                <a:gd name="T87" fmla="*/ 1277 h 224"/>
                <a:gd name="T88" fmla="+- 0 1356 1210"/>
                <a:gd name="T89" fmla="*/ T88 w 14400"/>
                <a:gd name="T90" fmla="+- 0 1257 1104"/>
                <a:gd name="T91" fmla="*/ 1257 h 224"/>
                <a:gd name="T92" fmla="+- 0 1375 1210"/>
                <a:gd name="T93" fmla="*/ T92 w 14400"/>
                <a:gd name="T94" fmla="+- 0 1228 1104"/>
                <a:gd name="T95" fmla="*/ 1228 h 224"/>
                <a:gd name="T96" fmla="+- 0 1376 1210"/>
                <a:gd name="T97" fmla="*/ T96 w 14400"/>
                <a:gd name="T98" fmla="+- 0 1224 1104"/>
                <a:gd name="T99" fmla="*/ 1224 h 224"/>
                <a:gd name="T100" fmla="+- 0 1382 1210"/>
                <a:gd name="T101" fmla="*/ T100 w 14400"/>
                <a:gd name="T102" fmla="+- 0 1224 1104"/>
                <a:gd name="T103" fmla="*/ 1224 h 224"/>
                <a:gd name="T104" fmla="+- 0 15432 1210"/>
                <a:gd name="T105" fmla="*/ T104 w 14400"/>
                <a:gd name="T106" fmla="+- 0 1267 1104"/>
                <a:gd name="T107" fmla="*/ 1267 h 224"/>
                <a:gd name="T108" fmla="+- 0 15438 1210"/>
                <a:gd name="T109" fmla="*/ T108 w 14400"/>
                <a:gd name="T110" fmla="+- 0 1267 1104"/>
                <a:gd name="T111" fmla="*/ 1267 h 224"/>
                <a:gd name="T112" fmla="+- 0 15439 1210"/>
                <a:gd name="T113" fmla="*/ T112 w 14400"/>
                <a:gd name="T114" fmla="+- 0 1272 1104"/>
                <a:gd name="T115" fmla="*/ 1272 h 224"/>
                <a:gd name="T116" fmla="+- 0 15459 1210"/>
                <a:gd name="T117" fmla="*/ T116 w 14400"/>
                <a:gd name="T118" fmla="+- 0 1300 1104"/>
                <a:gd name="T119" fmla="*/ 1300 h 224"/>
                <a:gd name="T120" fmla="+- 0 15488 1210"/>
                <a:gd name="T121" fmla="*/ T120 w 14400"/>
                <a:gd name="T122" fmla="+- 0 1320 1104"/>
                <a:gd name="T123" fmla="*/ 1320 h 224"/>
                <a:gd name="T124" fmla="+- 0 15523 1210"/>
                <a:gd name="T125" fmla="*/ T124 w 14400"/>
                <a:gd name="T126" fmla="+- 0 1327 1104"/>
                <a:gd name="T127" fmla="*/ 1327 h 224"/>
                <a:gd name="T128" fmla="+- 0 15558 1210"/>
                <a:gd name="T129" fmla="*/ T128 w 14400"/>
                <a:gd name="T130" fmla="+- 0 1320 1104"/>
                <a:gd name="T131" fmla="*/ 1320 h 224"/>
                <a:gd name="T132" fmla="+- 0 15587 1210"/>
                <a:gd name="T133" fmla="*/ T132 w 14400"/>
                <a:gd name="T134" fmla="+- 0 1301 1104"/>
                <a:gd name="T135" fmla="*/ 1301 h 224"/>
                <a:gd name="T136" fmla="+- 0 15605 1210"/>
                <a:gd name="T137" fmla="*/ T136 w 14400"/>
                <a:gd name="T138" fmla="+- 0 1273 1104"/>
                <a:gd name="T139" fmla="*/ 1273 h 224"/>
                <a:gd name="T140" fmla="+- 0 15610 1210"/>
                <a:gd name="T141" fmla="*/ T140 w 14400"/>
                <a:gd name="T142" fmla="+- 0 1251 1104"/>
                <a:gd name="T143" fmla="*/ 1251 h 224"/>
                <a:gd name="T144" fmla="+- 0 15610 1210"/>
                <a:gd name="T145" fmla="*/ T144 w 14400"/>
                <a:gd name="T146" fmla="+- 0 1223 1104"/>
                <a:gd name="T147" fmla="*/ 1223 h 2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6" y="99"/>
                  </a:lnTo>
                  <a:lnTo>
                    <a:pt x="14377" y="70"/>
                  </a:lnTo>
                  <a:lnTo>
                    <a:pt x="14349" y="50"/>
                  </a:lnTo>
                  <a:lnTo>
                    <a:pt x="14313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0" y="99"/>
                  </a:lnTo>
                  <a:lnTo>
                    <a:pt x="14229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6"/>
                  </a:lnTo>
                  <a:lnTo>
                    <a:pt x="19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19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5" y="124"/>
                  </a:lnTo>
                  <a:lnTo>
                    <a:pt x="166" y="120"/>
                  </a:lnTo>
                  <a:lnTo>
                    <a:pt x="172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29" y="168"/>
                  </a:lnTo>
                  <a:lnTo>
                    <a:pt x="14249" y="196"/>
                  </a:lnTo>
                  <a:lnTo>
                    <a:pt x="14278" y="216"/>
                  </a:lnTo>
                  <a:lnTo>
                    <a:pt x="14313" y="223"/>
                  </a:lnTo>
                  <a:lnTo>
                    <a:pt x="14348" y="216"/>
                  </a:lnTo>
                  <a:lnTo>
                    <a:pt x="14377" y="197"/>
                  </a:lnTo>
                  <a:lnTo>
                    <a:pt x="14395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image1.jpeg">
            <a:extLst>
              <a:ext uri="{FF2B5EF4-FFF2-40B4-BE49-F238E27FC236}">
                <a16:creationId xmlns:a16="http://schemas.microsoft.com/office/drawing/2014/main" id="{F19CE5C5-3F20-A206-E5B3-288EA1B1A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75" y="1826408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B76BA0-3A0A-D3C6-4AE5-AF6623554D01}"/>
              </a:ext>
            </a:extLst>
          </p:cNvPr>
          <p:cNvSpPr txBox="1"/>
          <p:nvPr/>
        </p:nvSpPr>
        <p:spPr>
          <a:xfrm>
            <a:off x="5246593" y="1895674"/>
            <a:ext cx="238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Installations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1F76B-3B91-9694-2636-6B75B467F9DA}"/>
              </a:ext>
            </a:extLst>
          </p:cNvPr>
          <p:cNvSpPr txBox="1"/>
          <p:nvPr/>
        </p:nvSpPr>
        <p:spPr>
          <a:xfrm>
            <a:off x="1746696" y="5949434"/>
            <a:ext cx="60943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>
              <a:lnSpc>
                <a:spcPts val="1935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MEIL</a:t>
            </a:r>
            <a:r>
              <a:rPr lang="en-US" sz="1400" b="1" spc="-4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4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</a:t>
            </a:r>
            <a:r>
              <a:rPr lang="en-US" sz="1400" b="1" spc="-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n-US" sz="1400" b="1" spc="-5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1400" b="1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Dams,</a:t>
            </a:r>
            <a:r>
              <a:rPr lang="en-US" sz="14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Bhuj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100/10</a:t>
            </a:r>
            <a:r>
              <a:rPr lang="en-US" sz="1400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</a:t>
            </a:r>
            <a:r>
              <a:rPr lang="en-US" sz="1400" spc="-7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n-US" sz="1400" spc="-6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Girder</a:t>
            </a:r>
            <a:r>
              <a:rPr lang="en-US" sz="1400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EOT</a:t>
            </a:r>
            <a:r>
              <a:rPr lang="en-US" sz="1400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Crane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1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CB88EAE-F085-3617-F7AB-975AC089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grpSp>
        <p:nvGrpSpPr>
          <p:cNvPr id="5" name="docshapegroup226">
            <a:extLst>
              <a:ext uri="{FF2B5EF4-FFF2-40B4-BE49-F238E27FC236}">
                <a16:creationId xmlns:a16="http://schemas.microsoft.com/office/drawing/2014/main" id="{E8201113-176B-657F-A536-D37877E339CA}"/>
              </a:ext>
            </a:extLst>
          </p:cNvPr>
          <p:cNvGrpSpPr>
            <a:grpSpLocks/>
          </p:cNvGrpSpPr>
          <p:nvPr/>
        </p:nvGrpSpPr>
        <p:grpSpPr bwMode="auto">
          <a:xfrm>
            <a:off x="1534137" y="1745402"/>
            <a:ext cx="8959377" cy="4956344"/>
            <a:chOff x="1209" y="66"/>
            <a:chExt cx="14400" cy="8086"/>
          </a:xfrm>
        </p:grpSpPr>
        <p:pic>
          <p:nvPicPr>
            <p:cNvPr id="14339" name="docshape227">
              <a:extLst>
                <a:ext uri="{FF2B5EF4-FFF2-40B4-BE49-F238E27FC236}">
                  <a16:creationId xmlns:a16="http://schemas.microsoft.com/office/drawing/2014/main" id="{366CA8EE-0DA3-CFB5-C347-C2367D101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" y="66"/>
              <a:ext cx="13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docshape228">
              <a:extLst>
                <a:ext uri="{FF2B5EF4-FFF2-40B4-BE49-F238E27FC236}">
                  <a16:creationId xmlns:a16="http://schemas.microsoft.com/office/drawing/2014/main" id="{DFB59BCD-71D6-93A7-51EE-5CA734192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276"/>
              <a:ext cx="14400" cy="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cshape229">
              <a:extLst>
                <a:ext uri="{FF2B5EF4-FFF2-40B4-BE49-F238E27FC236}">
                  <a16:creationId xmlns:a16="http://schemas.microsoft.com/office/drawing/2014/main" id="{03AB3671-072F-DFF8-F1BE-7E42F54EB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7146"/>
              <a:ext cx="5184" cy="999"/>
            </a:xfrm>
            <a:custGeom>
              <a:avLst/>
              <a:gdLst>
                <a:gd name="T0" fmla="+- 0 6394 1210"/>
                <a:gd name="T1" fmla="*/ T0 w 5184"/>
                <a:gd name="T2" fmla="+- 0 8145 7147"/>
                <a:gd name="T3" fmla="*/ 8145 h 999"/>
                <a:gd name="T4" fmla="+- 0 6394 1210"/>
                <a:gd name="T5" fmla="*/ T4 w 5184"/>
                <a:gd name="T6" fmla="+- 0 7147 7147"/>
                <a:gd name="T7" fmla="*/ 7147 h 999"/>
                <a:gd name="T8" fmla="+- 0 1210 1210"/>
                <a:gd name="T9" fmla="*/ T8 w 5184"/>
                <a:gd name="T10" fmla="+- 0 7147 7147"/>
                <a:gd name="T11" fmla="*/ 7147 h 999"/>
                <a:gd name="T12" fmla="+- 0 1210 1210"/>
                <a:gd name="T13" fmla="*/ T12 w 5184"/>
                <a:gd name="T14" fmla="+- 0 8145 7147"/>
                <a:gd name="T15" fmla="*/ 8145 h 999"/>
                <a:gd name="T16" fmla="+- 0 1210 1210"/>
                <a:gd name="T17" fmla="*/ T16 w 5184"/>
                <a:gd name="T18" fmla="+- 0 8145 7147"/>
                <a:gd name="T19" fmla="*/ 8145 h 999"/>
                <a:gd name="T20" fmla="+- 0 1210 1210"/>
                <a:gd name="T21" fmla="*/ T20 w 5184"/>
                <a:gd name="T22" fmla="+- 0 7164 7147"/>
                <a:gd name="T23" fmla="*/ 7164 h 999"/>
                <a:gd name="T24" fmla="+- 0 1219 1210"/>
                <a:gd name="T25" fmla="*/ T24 w 5184"/>
                <a:gd name="T26" fmla="+- 0 7156 7147"/>
                <a:gd name="T27" fmla="*/ 7156 h 999"/>
                <a:gd name="T28" fmla="+- 0 1219 1210"/>
                <a:gd name="T29" fmla="*/ T28 w 5184"/>
                <a:gd name="T30" fmla="+- 0 7164 7147"/>
                <a:gd name="T31" fmla="*/ 7164 h 999"/>
                <a:gd name="T32" fmla="+- 0 6379 1210"/>
                <a:gd name="T33" fmla="*/ T32 w 5184"/>
                <a:gd name="T34" fmla="+- 0 7164 7147"/>
                <a:gd name="T35" fmla="*/ 7164 h 999"/>
                <a:gd name="T36" fmla="+- 0 6379 1210"/>
                <a:gd name="T37" fmla="*/ T36 w 5184"/>
                <a:gd name="T38" fmla="+- 0 7156 7147"/>
                <a:gd name="T39" fmla="*/ 7156 h 999"/>
                <a:gd name="T40" fmla="+- 0 6386 1210"/>
                <a:gd name="T41" fmla="*/ T40 w 5184"/>
                <a:gd name="T42" fmla="+- 0 7164 7147"/>
                <a:gd name="T43" fmla="*/ 7164 h 999"/>
                <a:gd name="T44" fmla="+- 0 6386 1210"/>
                <a:gd name="T45" fmla="*/ T44 w 5184"/>
                <a:gd name="T46" fmla="+- 0 8145 7147"/>
                <a:gd name="T47" fmla="*/ 8145 h 999"/>
                <a:gd name="T48" fmla="+- 0 6394 1210"/>
                <a:gd name="T49" fmla="*/ T48 w 5184"/>
                <a:gd name="T50" fmla="+- 0 8145 7147"/>
                <a:gd name="T51" fmla="*/ 8145 h 999"/>
                <a:gd name="T52" fmla="+- 0 1219 1210"/>
                <a:gd name="T53" fmla="*/ T52 w 5184"/>
                <a:gd name="T54" fmla="+- 0 7164 7147"/>
                <a:gd name="T55" fmla="*/ 7164 h 999"/>
                <a:gd name="T56" fmla="+- 0 1219 1210"/>
                <a:gd name="T57" fmla="*/ T56 w 5184"/>
                <a:gd name="T58" fmla="+- 0 7156 7147"/>
                <a:gd name="T59" fmla="*/ 7156 h 999"/>
                <a:gd name="T60" fmla="+- 0 1210 1210"/>
                <a:gd name="T61" fmla="*/ T60 w 5184"/>
                <a:gd name="T62" fmla="+- 0 7164 7147"/>
                <a:gd name="T63" fmla="*/ 7164 h 999"/>
                <a:gd name="T64" fmla="+- 0 1219 1210"/>
                <a:gd name="T65" fmla="*/ T64 w 5184"/>
                <a:gd name="T66" fmla="+- 0 7164 7147"/>
                <a:gd name="T67" fmla="*/ 7164 h 999"/>
                <a:gd name="T68" fmla="+- 0 1219 1210"/>
                <a:gd name="T69" fmla="*/ T68 w 5184"/>
                <a:gd name="T70" fmla="+- 0 8131 7147"/>
                <a:gd name="T71" fmla="*/ 8131 h 999"/>
                <a:gd name="T72" fmla="+- 0 1219 1210"/>
                <a:gd name="T73" fmla="*/ T72 w 5184"/>
                <a:gd name="T74" fmla="+- 0 7164 7147"/>
                <a:gd name="T75" fmla="*/ 7164 h 999"/>
                <a:gd name="T76" fmla="+- 0 1210 1210"/>
                <a:gd name="T77" fmla="*/ T76 w 5184"/>
                <a:gd name="T78" fmla="+- 0 7164 7147"/>
                <a:gd name="T79" fmla="*/ 7164 h 999"/>
                <a:gd name="T80" fmla="+- 0 1210 1210"/>
                <a:gd name="T81" fmla="*/ T80 w 5184"/>
                <a:gd name="T82" fmla="+- 0 8131 7147"/>
                <a:gd name="T83" fmla="*/ 8131 h 999"/>
                <a:gd name="T84" fmla="+- 0 1219 1210"/>
                <a:gd name="T85" fmla="*/ T84 w 5184"/>
                <a:gd name="T86" fmla="+- 0 8131 7147"/>
                <a:gd name="T87" fmla="*/ 8131 h 999"/>
                <a:gd name="T88" fmla="+- 0 6386 1210"/>
                <a:gd name="T89" fmla="*/ T88 w 5184"/>
                <a:gd name="T90" fmla="+- 0 8131 7147"/>
                <a:gd name="T91" fmla="*/ 8131 h 999"/>
                <a:gd name="T92" fmla="+- 0 1210 1210"/>
                <a:gd name="T93" fmla="*/ T92 w 5184"/>
                <a:gd name="T94" fmla="+- 0 8131 7147"/>
                <a:gd name="T95" fmla="*/ 8131 h 999"/>
                <a:gd name="T96" fmla="+- 0 1219 1210"/>
                <a:gd name="T97" fmla="*/ T96 w 5184"/>
                <a:gd name="T98" fmla="+- 0 8138 7147"/>
                <a:gd name="T99" fmla="*/ 8138 h 999"/>
                <a:gd name="T100" fmla="+- 0 1219 1210"/>
                <a:gd name="T101" fmla="*/ T100 w 5184"/>
                <a:gd name="T102" fmla="+- 0 8145 7147"/>
                <a:gd name="T103" fmla="*/ 8145 h 999"/>
                <a:gd name="T104" fmla="+- 0 6379 1210"/>
                <a:gd name="T105" fmla="*/ T104 w 5184"/>
                <a:gd name="T106" fmla="+- 0 8145 7147"/>
                <a:gd name="T107" fmla="*/ 8145 h 999"/>
                <a:gd name="T108" fmla="+- 0 6379 1210"/>
                <a:gd name="T109" fmla="*/ T108 w 5184"/>
                <a:gd name="T110" fmla="+- 0 8138 7147"/>
                <a:gd name="T111" fmla="*/ 8138 h 999"/>
                <a:gd name="T112" fmla="+- 0 6386 1210"/>
                <a:gd name="T113" fmla="*/ T112 w 5184"/>
                <a:gd name="T114" fmla="+- 0 8131 7147"/>
                <a:gd name="T115" fmla="*/ 8131 h 999"/>
                <a:gd name="T116" fmla="+- 0 1219 1210"/>
                <a:gd name="T117" fmla="*/ T116 w 5184"/>
                <a:gd name="T118" fmla="+- 0 8145 7147"/>
                <a:gd name="T119" fmla="*/ 8145 h 999"/>
                <a:gd name="T120" fmla="+- 0 1219 1210"/>
                <a:gd name="T121" fmla="*/ T120 w 5184"/>
                <a:gd name="T122" fmla="+- 0 8138 7147"/>
                <a:gd name="T123" fmla="*/ 8138 h 999"/>
                <a:gd name="T124" fmla="+- 0 1210 1210"/>
                <a:gd name="T125" fmla="*/ T124 w 5184"/>
                <a:gd name="T126" fmla="+- 0 8131 7147"/>
                <a:gd name="T127" fmla="*/ 8131 h 999"/>
                <a:gd name="T128" fmla="+- 0 1210 1210"/>
                <a:gd name="T129" fmla="*/ T128 w 5184"/>
                <a:gd name="T130" fmla="+- 0 8145 7147"/>
                <a:gd name="T131" fmla="*/ 8145 h 999"/>
                <a:gd name="T132" fmla="+- 0 1219 1210"/>
                <a:gd name="T133" fmla="*/ T132 w 5184"/>
                <a:gd name="T134" fmla="+- 0 8145 7147"/>
                <a:gd name="T135" fmla="*/ 8145 h 999"/>
                <a:gd name="T136" fmla="+- 0 6386 1210"/>
                <a:gd name="T137" fmla="*/ T136 w 5184"/>
                <a:gd name="T138" fmla="+- 0 7164 7147"/>
                <a:gd name="T139" fmla="*/ 7164 h 999"/>
                <a:gd name="T140" fmla="+- 0 6379 1210"/>
                <a:gd name="T141" fmla="*/ T140 w 5184"/>
                <a:gd name="T142" fmla="+- 0 7156 7147"/>
                <a:gd name="T143" fmla="*/ 7156 h 999"/>
                <a:gd name="T144" fmla="+- 0 6379 1210"/>
                <a:gd name="T145" fmla="*/ T144 w 5184"/>
                <a:gd name="T146" fmla="+- 0 7164 7147"/>
                <a:gd name="T147" fmla="*/ 7164 h 999"/>
                <a:gd name="T148" fmla="+- 0 6386 1210"/>
                <a:gd name="T149" fmla="*/ T148 w 5184"/>
                <a:gd name="T150" fmla="+- 0 7164 7147"/>
                <a:gd name="T151" fmla="*/ 7164 h 999"/>
                <a:gd name="T152" fmla="+- 0 6386 1210"/>
                <a:gd name="T153" fmla="*/ T152 w 5184"/>
                <a:gd name="T154" fmla="+- 0 8131 7147"/>
                <a:gd name="T155" fmla="*/ 8131 h 999"/>
                <a:gd name="T156" fmla="+- 0 6386 1210"/>
                <a:gd name="T157" fmla="*/ T156 w 5184"/>
                <a:gd name="T158" fmla="+- 0 7164 7147"/>
                <a:gd name="T159" fmla="*/ 7164 h 999"/>
                <a:gd name="T160" fmla="+- 0 6379 1210"/>
                <a:gd name="T161" fmla="*/ T160 w 5184"/>
                <a:gd name="T162" fmla="+- 0 7164 7147"/>
                <a:gd name="T163" fmla="*/ 7164 h 999"/>
                <a:gd name="T164" fmla="+- 0 6379 1210"/>
                <a:gd name="T165" fmla="*/ T164 w 5184"/>
                <a:gd name="T166" fmla="+- 0 8131 7147"/>
                <a:gd name="T167" fmla="*/ 8131 h 999"/>
                <a:gd name="T168" fmla="+- 0 6386 1210"/>
                <a:gd name="T169" fmla="*/ T168 w 5184"/>
                <a:gd name="T170" fmla="+- 0 8131 7147"/>
                <a:gd name="T171" fmla="*/ 8131 h 999"/>
                <a:gd name="T172" fmla="+- 0 6386 1210"/>
                <a:gd name="T173" fmla="*/ T172 w 5184"/>
                <a:gd name="T174" fmla="+- 0 8145 7147"/>
                <a:gd name="T175" fmla="*/ 8145 h 999"/>
                <a:gd name="T176" fmla="+- 0 6386 1210"/>
                <a:gd name="T177" fmla="*/ T176 w 5184"/>
                <a:gd name="T178" fmla="+- 0 8131 7147"/>
                <a:gd name="T179" fmla="*/ 8131 h 999"/>
                <a:gd name="T180" fmla="+- 0 6379 1210"/>
                <a:gd name="T181" fmla="*/ T180 w 5184"/>
                <a:gd name="T182" fmla="+- 0 8138 7147"/>
                <a:gd name="T183" fmla="*/ 8138 h 999"/>
                <a:gd name="T184" fmla="+- 0 6379 1210"/>
                <a:gd name="T185" fmla="*/ T184 w 5184"/>
                <a:gd name="T186" fmla="+- 0 8145 7147"/>
                <a:gd name="T187" fmla="*/ 8145 h 999"/>
                <a:gd name="T188" fmla="+- 0 6386 1210"/>
                <a:gd name="T189" fmla="*/ T188 w 5184"/>
                <a:gd name="T190" fmla="+- 0 8145 7147"/>
                <a:gd name="T191" fmla="*/ 8145 h 9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5184" h="999">
                  <a:moveTo>
                    <a:pt x="5184" y="998"/>
                  </a:moveTo>
                  <a:lnTo>
                    <a:pt x="5184" y="0"/>
                  </a:lnTo>
                  <a:lnTo>
                    <a:pt x="0" y="0"/>
                  </a:lnTo>
                  <a:lnTo>
                    <a:pt x="0" y="998"/>
                  </a:lnTo>
                  <a:lnTo>
                    <a:pt x="0" y="17"/>
                  </a:lnTo>
                  <a:lnTo>
                    <a:pt x="9" y="9"/>
                  </a:lnTo>
                  <a:lnTo>
                    <a:pt x="9" y="17"/>
                  </a:lnTo>
                  <a:lnTo>
                    <a:pt x="5169" y="17"/>
                  </a:lnTo>
                  <a:lnTo>
                    <a:pt x="5169" y="9"/>
                  </a:lnTo>
                  <a:lnTo>
                    <a:pt x="5176" y="17"/>
                  </a:lnTo>
                  <a:lnTo>
                    <a:pt x="5176" y="998"/>
                  </a:lnTo>
                  <a:lnTo>
                    <a:pt x="5184" y="998"/>
                  </a:lnTo>
                  <a:close/>
                  <a:moveTo>
                    <a:pt x="9" y="17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9" y="17"/>
                  </a:lnTo>
                  <a:close/>
                  <a:moveTo>
                    <a:pt x="9" y="984"/>
                  </a:moveTo>
                  <a:lnTo>
                    <a:pt x="9" y="17"/>
                  </a:lnTo>
                  <a:lnTo>
                    <a:pt x="0" y="17"/>
                  </a:lnTo>
                  <a:lnTo>
                    <a:pt x="0" y="984"/>
                  </a:lnTo>
                  <a:lnTo>
                    <a:pt x="9" y="984"/>
                  </a:lnTo>
                  <a:close/>
                  <a:moveTo>
                    <a:pt x="5176" y="984"/>
                  </a:moveTo>
                  <a:lnTo>
                    <a:pt x="0" y="984"/>
                  </a:lnTo>
                  <a:lnTo>
                    <a:pt x="9" y="991"/>
                  </a:lnTo>
                  <a:lnTo>
                    <a:pt x="9" y="998"/>
                  </a:lnTo>
                  <a:lnTo>
                    <a:pt x="5169" y="998"/>
                  </a:lnTo>
                  <a:lnTo>
                    <a:pt x="5169" y="991"/>
                  </a:lnTo>
                  <a:lnTo>
                    <a:pt x="5176" y="984"/>
                  </a:lnTo>
                  <a:close/>
                  <a:moveTo>
                    <a:pt x="9" y="998"/>
                  </a:moveTo>
                  <a:lnTo>
                    <a:pt x="9" y="991"/>
                  </a:lnTo>
                  <a:lnTo>
                    <a:pt x="0" y="984"/>
                  </a:lnTo>
                  <a:lnTo>
                    <a:pt x="0" y="998"/>
                  </a:lnTo>
                  <a:lnTo>
                    <a:pt x="9" y="998"/>
                  </a:lnTo>
                  <a:close/>
                  <a:moveTo>
                    <a:pt x="5176" y="17"/>
                  </a:moveTo>
                  <a:lnTo>
                    <a:pt x="5169" y="9"/>
                  </a:lnTo>
                  <a:lnTo>
                    <a:pt x="5169" y="17"/>
                  </a:lnTo>
                  <a:lnTo>
                    <a:pt x="5176" y="17"/>
                  </a:lnTo>
                  <a:close/>
                  <a:moveTo>
                    <a:pt x="5176" y="984"/>
                  </a:moveTo>
                  <a:lnTo>
                    <a:pt x="5176" y="17"/>
                  </a:lnTo>
                  <a:lnTo>
                    <a:pt x="5169" y="17"/>
                  </a:lnTo>
                  <a:lnTo>
                    <a:pt x="5169" y="984"/>
                  </a:lnTo>
                  <a:lnTo>
                    <a:pt x="5176" y="984"/>
                  </a:lnTo>
                  <a:close/>
                  <a:moveTo>
                    <a:pt x="5176" y="998"/>
                  </a:moveTo>
                  <a:lnTo>
                    <a:pt x="5176" y="984"/>
                  </a:lnTo>
                  <a:lnTo>
                    <a:pt x="5169" y="991"/>
                  </a:lnTo>
                  <a:lnTo>
                    <a:pt x="5169" y="998"/>
                  </a:lnTo>
                  <a:lnTo>
                    <a:pt x="5176" y="9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docshape230">
              <a:extLst>
                <a:ext uri="{FF2B5EF4-FFF2-40B4-BE49-F238E27FC236}">
                  <a16:creationId xmlns:a16="http://schemas.microsoft.com/office/drawing/2014/main" id="{45BC8095-34A7-9BE5-FFD7-1C928047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103"/>
              <a:ext cx="14400" cy="224"/>
            </a:xfrm>
            <a:custGeom>
              <a:avLst/>
              <a:gdLst>
                <a:gd name="T0" fmla="+- 0 15610 1210"/>
                <a:gd name="T1" fmla="*/ T0 w 14400"/>
                <a:gd name="T2" fmla="+- 0 1223 1104"/>
                <a:gd name="T3" fmla="*/ 1223 h 224"/>
                <a:gd name="T4" fmla="+- 0 15606 1210"/>
                <a:gd name="T5" fmla="*/ T4 w 14400"/>
                <a:gd name="T6" fmla="+- 0 1203 1104"/>
                <a:gd name="T7" fmla="*/ 1203 h 224"/>
                <a:gd name="T8" fmla="+- 0 15587 1210"/>
                <a:gd name="T9" fmla="*/ T8 w 14400"/>
                <a:gd name="T10" fmla="+- 0 1174 1104"/>
                <a:gd name="T11" fmla="*/ 1174 h 224"/>
                <a:gd name="T12" fmla="+- 0 15559 1210"/>
                <a:gd name="T13" fmla="*/ T12 w 14400"/>
                <a:gd name="T14" fmla="+- 0 1154 1104"/>
                <a:gd name="T15" fmla="*/ 1154 h 224"/>
                <a:gd name="T16" fmla="+- 0 15523 1210"/>
                <a:gd name="T17" fmla="*/ T16 w 14400"/>
                <a:gd name="T18" fmla="+- 0 1147 1104"/>
                <a:gd name="T19" fmla="*/ 1147 h 224"/>
                <a:gd name="T20" fmla="+- 0 15488 1210"/>
                <a:gd name="T21" fmla="*/ T20 w 14400"/>
                <a:gd name="T22" fmla="+- 0 1154 1104"/>
                <a:gd name="T23" fmla="*/ 1154 h 224"/>
                <a:gd name="T24" fmla="+- 0 15460 1210"/>
                <a:gd name="T25" fmla="*/ T24 w 14400"/>
                <a:gd name="T26" fmla="+- 0 1174 1104"/>
                <a:gd name="T27" fmla="*/ 1174 h 224"/>
                <a:gd name="T28" fmla="+- 0 15440 1210"/>
                <a:gd name="T29" fmla="*/ T28 w 14400"/>
                <a:gd name="T30" fmla="+- 0 1203 1104"/>
                <a:gd name="T31" fmla="*/ 1203 h 224"/>
                <a:gd name="T32" fmla="+- 0 15439 1210"/>
                <a:gd name="T33" fmla="*/ T32 w 14400"/>
                <a:gd name="T34" fmla="+- 0 1207 1104"/>
                <a:gd name="T35" fmla="*/ 1207 h 224"/>
                <a:gd name="T36" fmla="+- 0 1377 1210"/>
                <a:gd name="T37" fmla="*/ T36 w 14400"/>
                <a:gd name="T38" fmla="+- 0 1164 1104"/>
                <a:gd name="T39" fmla="*/ 1164 h 224"/>
                <a:gd name="T40" fmla="+- 0 1376 1210"/>
                <a:gd name="T41" fmla="*/ T40 w 14400"/>
                <a:gd name="T42" fmla="+- 0 1158 1104"/>
                <a:gd name="T43" fmla="*/ 1158 h 224"/>
                <a:gd name="T44" fmla="+- 0 1357 1210"/>
                <a:gd name="T45" fmla="*/ T44 w 14400"/>
                <a:gd name="T46" fmla="+- 0 1130 1104"/>
                <a:gd name="T47" fmla="*/ 1130 h 224"/>
                <a:gd name="T48" fmla="+- 0 1329 1210"/>
                <a:gd name="T49" fmla="*/ T48 w 14400"/>
                <a:gd name="T50" fmla="+- 0 1111 1104"/>
                <a:gd name="T51" fmla="*/ 1111 h 224"/>
                <a:gd name="T52" fmla="+- 0 1294 1210"/>
                <a:gd name="T53" fmla="*/ T52 w 14400"/>
                <a:gd name="T54" fmla="+- 0 1104 1104"/>
                <a:gd name="T55" fmla="*/ 1104 h 224"/>
                <a:gd name="T56" fmla="+- 0 1258 1210"/>
                <a:gd name="T57" fmla="*/ T56 w 14400"/>
                <a:gd name="T58" fmla="+- 0 1110 1104"/>
                <a:gd name="T59" fmla="*/ 1110 h 224"/>
                <a:gd name="T60" fmla="+- 0 1229 1210"/>
                <a:gd name="T61" fmla="*/ T60 w 14400"/>
                <a:gd name="T62" fmla="+- 0 1129 1104"/>
                <a:gd name="T63" fmla="*/ 1129 h 224"/>
                <a:gd name="T64" fmla="+- 0 1210 1210"/>
                <a:gd name="T65" fmla="*/ T64 w 14400"/>
                <a:gd name="T66" fmla="+- 0 1157 1104"/>
                <a:gd name="T67" fmla="*/ 1157 h 224"/>
                <a:gd name="T68" fmla="+- 0 1210 1210"/>
                <a:gd name="T69" fmla="*/ T68 w 14400"/>
                <a:gd name="T70" fmla="+- 0 1228 1104"/>
                <a:gd name="T71" fmla="*/ 1228 h 224"/>
                <a:gd name="T72" fmla="+- 0 1229 1210"/>
                <a:gd name="T73" fmla="*/ T72 w 14400"/>
                <a:gd name="T74" fmla="+- 0 1257 1104"/>
                <a:gd name="T75" fmla="*/ 1257 h 224"/>
                <a:gd name="T76" fmla="+- 0 1258 1210"/>
                <a:gd name="T77" fmla="*/ T76 w 14400"/>
                <a:gd name="T78" fmla="+- 0 1277 1104"/>
                <a:gd name="T79" fmla="*/ 1277 h 224"/>
                <a:gd name="T80" fmla="+- 0 1294 1210"/>
                <a:gd name="T81" fmla="*/ T80 w 14400"/>
                <a:gd name="T82" fmla="+- 0 1284 1104"/>
                <a:gd name="T83" fmla="*/ 1284 h 224"/>
                <a:gd name="T84" fmla="+- 0 1328 1210"/>
                <a:gd name="T85" fmla="*/ T84 w 14400"/>
                <a:gd name="T86" fmla="+- 0 1277 1104"/>
                <a:gd name="T87" fmla="*/ 1277 h 224"/>
                <a:gd name="T88" fmla="+- 0 1356 1210"/>
                <a:gd name="T89" fmla="*/ T88 w 14400"/>
                <a:gd name="T90" fmla="+- 0 1257 1104"/>
                <a:gd name="T91" fmla="*/ 1257 h 224"/>
                <a:gd name="T92" fmla="+- 0 1375 1210"/>
                <a:gd name="T93" fmla="*/ T92 w 14400"/>
                <a:gd name="T94" fmla="+- 0 1228 1104"/>
                <a:gd name="T95" fmla="*/ 1228 h 224"/>
                <a:gd name="T96" fmla="+- 0 1376 1210"/>
                <a:gd name="T97" fmla="*/ T96 w 14400"/>
                <a:gd name="T98" fmla="+- 0 1224 1104"/>
                <a:gd name="T99" fmla="*/ 1224 h 224"/>
                <a:gd name="T100" fmla="+- 0 1382 1210"/>
                <a:gd name="T101" fmla="*/ T100 w 14400"/>
                <a:gd name="T102" fmla="+- 0 1224 1104"/>
                <a:gd name="T103" fmla="*/ 1224 h 224"/>
                <a:gd name="T104" fmla="+- 0 15432 1210"/>
                <a:gd name="T105" fmla="*/ T104 w 14400"/>
                <a:gd name="T106" fmla="+- 0 1267 1104"/>
                <a:gd name="T107" fmla="*/ 1267 h 224"/>
                <a:gd name="T108" fmla="+- 0 15438 1210"/>
                <a:gd name="T109" fmla="*/ T108 w 14400"/>
                <a:gd name="T110" fmla="+- 0 1267 1104"/>
                <a:gd name="T111" fmla="*/ 1267 h 224"/>
                <a:gd name="T112" fmla="+- 0 15439 1210"/>
                <a:gd name="T113" fmla="*/ T112 w 14400"/>
                <a:gd name="T114" fmla="+- 0 1272 1104"/>
                <a:gd name="T115" fmla="*/ 1272 h 224"/>
                <a:gd name="T116" fmla="+- 0 15459 1210"/>
                <a:gd name="T117" fmla="*/ T116 w 14400"/>
                <a:gd name="T118" fmla="+- 0 1300 1104"/>
                <a:gd name="T119" fmla="*/ 1300 h 224"/>
                <a:gd name="T120" fmla="+- 0 15488 1210"/>
                <a:gd name="T121" fmla="*/ T120 w 14400"/>
                <a:gd name="T122" fmla="+- 0 1320 1104"/>
                <a:gd name="T123" fmla="*/ 1320 h 224"/>
                <a:gd name="T124" fmla="+- 0 15523 1210"/>
                <a:gd name="T125" fmla="*/ T124 w 14400"/>
                <a:gd name="T126" fmla="+- 0 1327 1104"/>
                <a:gd name="T127" fmla="*/ 1327 h 224"/>
                <a:gd name="T128" fmla="+- 0 15558 1210"/>
                <a:gd name="T129" fmla="*/ T128 w 14400"/>
                <a:gd name="T130" fmla="+- 0 1320 1104"/>
                <a:gd name="T131" fmla="*/ 1320 h 224"/>
                <a:gd name="T132" fmla="+- 0 15587 1210"/>
                <a:gd name="T133" fmla="*/ T132 w 14400"/>
                <a:gd name="T134" fmla="+- 0 1301 1104"/>
                <a:gd name="T135" fmla="*/ 1301 h 224"/>
                <a:gd name="T136" fmla="+- 0 15605 1210"/>
                <a:gd name="T137" fmla="*/ T136 w 14400"/>
                <a:gd name="T138" fmla="+- 0 1273 1104"/>
                <a:gd name="T139" fmla="*/ 1273 h 224"/>
                <a:gd name="T140" fmla="+- 0 15610 1210"/>
                <a:gd name="T141" fmla="*/ T140 w 14400"/>
                <a:gd name="T142" fmla="+- 0 1251 1104"/>
                <a:gd name="T143" fmla="*/ 1251 h 224"/>
                <a:gd name="T144" fmla="+- 0 15610 1210"/>
                <a:gd name="T145" fmla="*/ T144 w 14400"/>
                <a:gd name="T146" fmla="+- 0 1223 1104"/>
                <a:gd name="T147" fmla="*/ 1223 h 2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6" y="99"/>
                  </a:lnTo>
                  <a:lnTo>
                    <a:pt x="14377" y="70"/>
                  </a:lnTo>
                  <a:lnTo>
                    <a:pt x="14349" y="50"/>
                  </a:lnTo>
                  <a:lnTo>
                    <a:pt x="14313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0" y="99"/>
                  </a:lnTo>
                  <a:lnTo>
                    <a:pt x="14229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6"/>
                  </a:lnTo>
                  <a:lnTo>
                    <a:pt x="19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19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5" y="124"/>
                  </a:lnTo>
                  <a:lnTo>
                    <a:pt x="166" y="120"/>
                  </a:lnTo>
                  <a:lnTo>
                    <a:pt x="172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29" y="168"/>
                  </a:lnTo>
                  <a:lnTo>
                    <a:pt x="14249" y="196"/>
                  </a:lnTo>
                  <a:lnTo>
                    <a:pt x="14278" y="216"/>
                  </a:lnTo>
                  <a:lnTo>
                    <a:pt x="14313" y="223"/>
                  </a:lnTo>
                  <a:lnTo>
                    <a:pt x="14348" y="216"/>
                  </a:lnTo>
                  <a:lnTo>
                    <a:pt x="14377" y="197"/>
                  </a:lnTo>
                  <a:lnTo>
                    <a:pt x="14395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9FE3DC-98E0-6AA8-4FF3-6D9AAE6CE373}"/>
              </a:ext>
            </a:extLst>
          </p:cNvPr>
          <p:cNvSpPr txBox="1"/>
          <p:nvPr/>
        </p:nvSpPr>
        <p:spPr>
          <a:xfrm>
            <a:off x="5241089" y="1902301"/>
            <a:ext cx="218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Installations</a:t>
            </a:r>
          </a:p>
        </p:txBody>
      </p:sp>
      <p:pic>
        <p:nvPicPr>
          <p:cNvPr id="9" name="image1.jpeg">
            <a:extLst>
              <a:ext uri="{FF2B5EF4-FFF2-40B4-BE49-F238E27FC236}">
                <a16:creationId xmlns:a16="http://schemas.microsoft.com/office/drawing/2014/main" id="{43D66450-823F-39AE-1C9B-82740946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41" y="1886852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6526D5-291A-AC66-4006-1A6E7825BDEE}"/>
              </a:ext>
            </a:extLst>
          </p:cNvPr>
          <p:cNvSpPr txBox="1"/>
          <p:nvPr/>
        </p:nvSpPr>
        <p:spPr>
          <a:xfrm>
            <a:off x="1386192" y="6083724"/>
            <a:ext cx="6177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560" marR="0">
              <a:spcBef>
                <a:spcPts val="895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Futura</a:t>
            </a:r>
            <a:r>
              <a:rPr lang="en-US" sz="1400" b="1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r>
              <a:rPr lang="en-US" sz="1400" b="1" spc="-6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US" sz="1400" b="1" spc="-7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Ltd.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marR="0">
              <a:spcBef>
                <a:spcPts val="5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en-US" sz="1400" b="1" spc="-3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capacities</a:t>
            </a:r>
            <a:r>
              <a:rPr lang="en-US" sz="1400" b="1" spc="-6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cranes</a:t>
            </a:r>
            <a:r>
              <a:rPr lang="en-US" sz="14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en-US" sz="14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14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400" b="1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Ton.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1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BDD45F08-FC96-8D43-A904-C3FC1FDD7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grpSp>
        <p:nvGrpSpPr>
          <p:cNvPr id="5" name="docshapegroup233">
            <a:extLst>
              <a:ext uri="{FF2B5EF4-FFF2-40B4-BE49-F238E27FC236}">
                <a16:creationId xmlns:a16="http://schemas.microsoft.com/office/drawing/2014/main" id="{2712BFF6-5636-A38E-9D30-B968EEAA43AB}"/>
              </a:ext>
            </a:extLst>
          </p:cNvPr>
          <p:cNvGrpSpPr>
            <a:grpSpLocks/>
          </p:cNvGrpSpPr>
          <p:nvPr/>
        </p:nvGrpSpPr>
        <p:grpSpPr bwMode="auto">
          <a:xfrm>
            <a:off x="1896069" y="1725939"/>
            <a:ext cx="8959998" cy="5015329"/>
            <a:chOff x="1209" y="85"/>
            <a:chExt cx="14401" cy="8101"/>
          </a:xfrm>
        </p:grpSpPr>
        <p:pic>
          <p:nvPicPr>
            <p:cNvPr id="15363" name="docshape234">
              <a:extLst>
                <a:ext uri="{FF2B5EF4-FFF2-40B4-BE49-F238E27FC236}">
                  <a16:creationId xmlns:a16="http://schemas.microsoft.com/office/drawing/2014/main" id="{44305029-6278-E230-311E-21F2CC512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314"/>
              <a:ext cx="11372" cy="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docshape235">
              <a:extLst>
                <a:ext uri="{FF2B5EF4-FFF2-40B4-BE49-F238E27FC236}">
                  <a16:creationId xmlns:a16="http://schemas.microsoft.com/office/drawing/2014/main" id="{CD1CF28B-838B-7E95-39BE-CE8ACA0DD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4" y="1314"/>
              <a:ext cx="3536" cy="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docshape236">
              <a:extLst>
                <a:ext uri="{FF2B5EF4-FFF2-40B4-BE49-F238E27FC236}">
                  <a16:creationId xmlns:a16="http://schemas.microsoft.com/office/drawing/2014/main" id="{1CDC4306-15C4-CFB6-3893-CB61A1B67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6865"/>
              <a:ext cx="6173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cshape237">
              <a:extLst>
                <a:ext uri="{FF2B5EF4-FFF2-40B4-BE49-F238E27FC236}">
                  <a16:creationId xmlns:a16="http://schemas.microsoft.com/office/drawing/2014/main" id="{95513F87-F3C8-08D6-5E54-A744F1A0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6858"/>
              <a:ext cx="6188" cy="1306"/>
            </a:xfrm>
            <a:custGeom>
              <a:avLst/>
              <a:gdLst>
                <a:gd name="T0" fmla="+- 0 7406 1219"/>
                <a:gd name="T1" fmla="*/ T0 w 6188"/>
                <a:gd name="T2" fmla="+- 0 8164 6859"/>
                <a:gd name="T3" fmla="*/ 8164 h 1306"/>
                <a:gd name="T4" fmla="+- 0 7406 1219"/>
                <a:gd name="T5" fmla="*/ T4 w 6188"/>
                <a:gd name="T6" fmla="+- 0 6859 6859"/>
                <a:gd name="T7" fmla="*/ 6859 h 1306"/>
                <a:gd name="T8" fmla="+- 0 1219 1219"/>
                <a:gd name="T9" fmla="*/ T8 w 6188"/>
                <a:gd name="T10" fmla="+- 0 6859 6859"/>
                <a:gd name="T11" fmla="*/ 6859 h 1306"/>
                <a:gd name="T12" fmla="+- 0 1219 1219"/>
                <a:gd name="T13" fmla="*/ T12 w 6188"/>
                <a:gd name="T14" fmla="+- 0 8164 6859"/>
                <a:gd name="T15" fmla="*/ 8164 h 1306"/>
                <a:gd name="T16" fmla="+- 0 1226 1219"/>
                <a:gd name="T17" fmla="*/ T16 w 6188"/>
                <a:gd name="T18" fmla="+- 0 8164 6859"/>
                <a:gd name="T19" fmla="*/ 8164 h 1306"/>
                <a:gd name="T20" fmla="+- 0 1226 1219"/>
                <a:gd name="T21" fmla="*/ T20 w 6188"/>
                <a:gd name="T22" fmla="+- 0 6875 6859"/>
                <a:gd name="T23" fmla="*/ 6875 h 1306"/>
                <a:gd name="T24" fmla="+- 0 1234 1219"/>
                <a:gd name="T25" fmla="*/ T24 w 6188"/>
                <a:gd name="T26" fmla="+- 0 6866 6859"/>
                <a:gd name="T27" fmla="*/ 6866 h 1306"/>
                <a:gd name="T28" fmla="+- 0 1234 1219"/>
                <a:gd name="T29" fmla="*/ T28 w 6188"/>
                <a:gd name="T30" fmla="+- 0 6875 6859"/>
                <a:gd name="T31" fmla="*/ 6875 h 1306"/>
                <a:gd name="T32" fmla="+- 0 7390 1219"/>
                <a:gd name="T33" fmla="*/ T32 w 6188"/>
                <a:gd name="T34" fmla="+- 0 6875 6859"/>
                <a:gd name="T35" fmla="*/ 6875 h 1306"/>
                <a:gd name="T36" fmla="+- 0 7390 1219"/>
                <a:gd name="T37" fmla="*/ T36 w 6188"/>
                <a:gd name="T38" fmla="+- 0 6866 6859"/>
                <a:gd name="T39" fmla="*/ 6866 h 1306"/>
                <a:gd name="T40" fmla="+- 0 7399 1219"/>
                <a:gd name="T41" fmla="*/ T40 w 6188"/>
                <a:gd name="T42" fmla="+- 0 6875 6859"/>
                <a:gd name="T43" fmla="*/ 6875 h 1306"/>
                <a:gd name="T44" fmla="+- 0 7399 1219"/>
                <a:gd name="T45" fmla="*/ T44 w 6188"/>
                <a:gd name="T46" fmla="+- 0 8164 6859"/>
                <a:gd name="T47" fmla="*/ 8164 h 1306"/>
                <a:gd name="T48" fmla="+- 0 7406 1219"/>
                <a:gd name="T49" fmla="*/ T48 w 6188"/>
                <a:gd name="T50" fmla="+- 0 8164 6859"/>
                <a:gd name="T51" fmla="*/ 8164 h 1306"/>
                <a:gd name="T52" fmla="+- 0 1234 1219"/>
                <a:gd name="T53" fmla="*/ T52 w 6188"/>
                <a:gd name="T54" fmla="+- 0 6875 6859"/>
                <a:gd name="T55" fmla="*/ 6875 h 1306"/>
                <a:gd name="T56" fmla="+- 0 1234 1219"/>
                <a:gd name="T57" fmla="*/ T56 w 6188"/>
                <a:gd name="T58" fmla="+- 0 6866 6859"/>
                <a:gd name="T59" fmla="*/ 6866 h 1306"/>
                <a:gd name="T60" fmla="+- 0 1226 1219"/>
                <a:gd name="T61" fmla="*/ T60 w 6188"/>
                <a:gd name="T62" fmla="+- 0 6875 6859"/>
                <a:gd name="T63" fmla="*/ 6875 h 1306"/>
                <a:gd name="T64" fmla="+- 0 1234 1219"/>
                <a:gd name="T65" fmla="*/ T64 w 6188"/>
                <a:gd name="T66" fmla="+- 0 6875 6859"/>
                <a:gd name="T67" fmla="*/ 6875 h 1306"/>
                <a:gd name="T68" fmla="+- 0 1234 1219"/>
                <a:gd name="T69" fmla="*/ T68 w 6188"/>
                <a:gd name="T70" fmla="+- 0 8150 6859"/>
                <a:gd name="T71" fmla="*/ 8150 h 1306"/>
                <a:gd name="T72" fmla="+- 0 1234 1219"/>
                <a:gd name="T73" fmla="*/ T72 w 6188"/>
                <a:gd name="T74" fmla="+- 0 6875 6859"/>
                <a:gd name="T75" fmla="*/ 6875 h 1306"/>
                <a:gd name="T76" fmla="+- 0 1226 1219"/>
                <a:gd name="T77" fmla="*/ T76 w 6188"/>
                <a:gd name="T78" fmla="+- 0 6875 6859"/>
                <a:gd name="T79" fmla="*/ 6875 h 1306"/>
                <a:gd name="T80" fmla="+- 0 1226 1219"/>
                <a:gd name="T81" fmla="*/ T80 w 6188"/>
                <a:gd name="T82" fmla="+- 0 8150 6859"/>
                <a:gd name="T83" fmla="*/ 8150 h 1306"/>
                <a:gd name="T84" fmla="+- 0 1234 1219"/>
                <a:gd name="T85" fmla="*/ T84 w 6188"/>
                <a:gd name="T86" fmla="+- 0 8150 6859"/>
                <a:gd name="T87" fmla="*/ 8150 h 1306"/>
                <a:gd name="T88" fmla="+- 0 7399 1219"/>
                <a:gd name="T89" fmla="*/ T88 w 6188"/>
                <a:gd name="T90" fmla="+- 0 8150 6859"/>
                <a:gd name="T91" fmla="*/ 8150 h 1306"/>
                <a:gd name="T92" fmla="+- 0 1226 1219"/>
                <a:gd name="T93" fmla="*/ T92 w 6188"/>
                <a:gd name="T94" fmla="+- 0 8150 6859"/>
                <a:gd name="T95" fmla="*/ 8150 h 1306"/>
                <a:gd name="T96" fmla="+- 0 1234 1219"/>
                <a:gd name="T97" fmla="*/ T96 w 6188"/>
                <a:gd name="T98" fmla="+- 0 8157 6859"/>
                <a:gd name="T99" fmla="*/ 8157 h 1306"/>
                <a:gd name="T100" fmla="+- 0 1234 1219"/>
                <a:gd name="T101" fmla="*/ T100 w 6188"/>
                <a:gd name="T102" fmla="+- 0 8164 6859"/>
                <a:gd name="T103" fmla="*/ 8164 h 1306"/>
                <a:gd name="T104" fmla="+- 0 7390 1219"/>
                <a:gd name="T105" fmla="*/ T104 w 6188"/>
                <a:gd name="T106" fmla="+- 0 8164 6859"/>
                <a:gd name="T107" fmla="*/ 8164 h 1306"/>
                <a:gd name="T108" fmla="+- 0 7390 1219"/>
                <a:gd name="T109" fmla="*/ T108 w 6188"/>
                <a:gd name="T110" fmla="+- 0 8157 6859"/>
                <a:gd name="T111" fmla="*/ 8157 h 1306"/>
                <a:gd name="T112" fmla="+- 0 7399 1219"/>
                <a:gd name="T113" fmla="*/ T112 w 6188"/>
                <a:gd name="T114" fmla="+- 0 8150 6859"/>
                <a:gd name="T115" fmla="*/ 8150 h 1306"/>
                <a:gd name="T116" fmla="+- 0 1234 1219"/>
                <a:gd name="T117" fmla="*/ T116 w 6188"/>
                <a:gd name="T118" fmla="+- 0 8164 6859"/>
                <a:gd name="T119" fmla="*/ 8164 h 1306"/>
                <a:gd name="T120" fmla="+- 0 1234 1219"/>
                <a:gd name="T121" fmla="*/ T120 w 6188"/>
                <a:gd name="T122" fmla="+- 0 8157 6859"/>
                <a:gd name="T123" fmla="*/ 8157 h 1306"/>
                <a:gd name="T124" fmla="+- 0 1226 1219"/>
                <a:gd name="T125" fmla="*/ T124 w 6188"/>
                <a:gd name="T126" fmla="+- 0 8150 6859"/>
                <a:gd name="T127" fmla="*/ 8150 h 1306"/>
                <a:gd name="T128" fmla="+- 0 1226 1219"/>
                <a:gd name="T129" fmla="*/ T128 w 6188"/>
                <a:gd name="T130" fmla="+- 0 8164 6859"/>
                <a:gd name="T131" fmla="*/ 8164 h 1306"/>
                <a:gd name="T132" fmla="+- 0 1234 1219"/>
                <a:gd name="T133" fmla="*/ T132 w 6188"/>
                <a:gd name="T134" fmla="+- 0 8164 6859"/>
                <a:gd name="T135" fmla="*/ 8164 h 1306"/>
                <a:gd name="T136" fmla="+- 0 7399 1219"/>
                <a:gd name="T137" fmla="*/ T136 w 6188"/>
                <a:gd name="T138" fmla="+- 0 6875 6859"/>
                <a:gd name="T139" fmla="*/ 6875 h 1306"/>
                <a:gd name="T140" fmla="+- 0 7390 1219"/>
                <a:gd name="T141" fmla="*/ T140 w 6188"/>
                <a:gd name="T142" fmla="+- 0 6866 6859"/>
                <a:gd name="T143" fmla="*/ 6866 h 1306"/>
                <a:gd name="T144" fmla="+- 0 7390 1219"/>
                <a:gd name="T145" fmla="*/ T144 w 6188"/>
                <a:gd name="T146" fmla="+- 0 6875 6859"/>
                <a:gd name="T147" fmla="*/ 6875 h 1306"/>
                <a:gd name="T148" fmla="+- 0 7399 1219"/>
                <a:gd name="T149" fmla="*/ T148 w 6188"/>
                <a:gd name="T150" fmla="+- 0 6875 6859"/>
                <a:gd name="T151" fmla="*/ 6875 h 1306"/>
                <a:gd name="T152" fmla="+- 0 7399 1219"/>
                <a:gd name="T153" fmla="*/ T152 w 6188"/>
                <a:gd name="T154" fmla="+- 0 8150 6859"/>
                <a:gd name="T155" fmla="*/ 8150 h 1306"/>
                <a:gd name="T156" fmla="+- 0 7399 1219"/>
                <a:gd name="T157" fmla="*/ T156 w 6188"/>
                <a:gd name="T158" fmla="+- 0 6875 6859"/>
                <a:gd name="T159" fmla="*/ 6875 h 1306"/>
                <a:gd name="T160" fmla="+- 0 7390 1219"/>
                <a:gd name="T161" fmla="*/ T160 w 6188"/>
                <a:gd name="T162" fmla="+- 0 6875 6859"/>
                <a:gd name="T163" fmla="*/ 6875 h 1306"/>
                <a:gd name="T164" fmla="+- 0 7390 1219"/>
                <a:gd name="T165" fmla="*/ T164 w 6188"/>
                <a:gd name="T166" fmla="+- 0 8150 6859"/>
                <a:gd name="T167" fmla="*/ 8150 h 1306"/>
                <a:gd name="T168" fmla="+- 0 7399 1219"/>
                <a:gd name="T169" fmla="*/ T168 w 6188"/>
                <a:gd name="T170" fmla="+- 0 8150 6859"/>
                <a:gd name="T171" fmla="*/ 8150 h 1306"/>
                <a:gd name="T172" fmla="+- 0 7399 1219"/>
                <a:gd name="T173" fmla="*/ T172 w 6188"/>
                <a:gd name="T174" fmla="+- 0 8164 6859"/>
                <a:gd name="T175" fmla="*/ 8164 h 1306"/>
                <a:gd name="T176" fmla="+- 0 7399 1219"/>
                <a:gd name="T177" fmla="*/ T176 w 6188"/>
                <a:gd name="T178" fmla="+- 0 8150 6859"/>
                <a:gd name="T179" fmla="*/ 8150 h 1306"/>
                <a:gd name="T180" fmla="+- 0 7390 1219"/>
                <a:gd name="T181" fmla="*/ T180 w 6188"/>
                <a:gd name="T182" fmla="+- 0 8157 6859"/>
                <a:gd name="T183" fmla="*/ 8157 h 1306"/>
                <a:gd name="T184" fmla="+- 0 7390 1219"/>
                <a:gd name="T185" fmla="*/ T184 w 6188"/>
                <a:gd name="T186" fmla="+- 0 8164 6859"/>
                <a:gd name="T187" fmla="*/ 8164 h 1306"/>
                <a:gd name="T188" fmla="+- 0 7399 1219"/>
                <a:gd name="T189" fmla="*/ T188 w 6188"/>
                <a:gd name="T190" fmla="+- 0 8164 6859"/>
                <a:gd name="T191" fmla="*/ 8164 h 1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6188" h="1306">
                  <a:moveTo>
                    <a:pt x="6187" y="1305"/>
                  </a:moveTo>
                  <a:lnTo>
                    <a:pt x="6187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7" y="1305"/>
                  </a:lnTo>
                  <a:lnTo>
                    <a:pt x="7" y="16"/>
                  </a:lnTo>
                  <a:lnTo>
                    <a:pt x="15" y="7"/>
                  </a:lnTo>
                  <a:lnTo>
                    <a:pt x="15" y="16"/>
                  </a:lnTo>
                  <a:lnTo>
                    <a:pt x="6171" y="16"/>
                  </a:lnTo>
                  <a:lnTo>
                    <a:pt x="6171" y="7"/>
                  </a:lnTo>
                  <a:lnTo>
                    <a:pt x="6180" y="16"/>
                  </a:lnTo>
                  <a:lnTo>
                    <a:pt x="6180" y="1305"/>
                  </a:lnTo>
                  <a:lnTo>
                    <a:pt x="6187" y="1305"/>
                  </a:lnTo>
                  <a:close/>
                  <a:moveTo>
                    <a:pt x="15" y="16"/>
                  </a:moveTo>
                  <a:lnTo>
                    <a:pt x="15" y="7"/>
                  </a:lnTo>
                  <a:lnTo>
                    <a:pt x="7" y="16"/>
                  </a:lnTo>
                  <a:lnTo>
                    <a:pt x="15" y="16"/>
                  </a:lnTo>
                  <a:close/>
                  <a:moveTo>
                    <a:pt x="15" y="1291"/>
                  </a:moveTo>
                  <a:lnTo>
                    <a:pt x="15" y="16"/>
                  </a:lnTo>
                  <a:lnTo>
                    <a:pt x="7" y="16"/>
                  </a:lnTo>
                  <a:lnTo>
                    <a:pt x="7" y="1291"/>
                  </a:lnTo>
                  <a:lnTo>
                    <a:pt x="15" y="1291"/>
                  </a:lnTo>
                  <a:close/>
                  <a:moveTo>
                    <a:pt x="6180" y="1291"/>
                  </a:moveTo>
                  <a:lnTo>
                    <a:pt x="7" y="1291"/>
                  </a:lnTo>
                  <a:lnTo>
                    <a:pt x="15" y="1298"/>
                  </a:lnTo>
                  <a:lnTo>
                    <a:pt x="15" y="1305"/>
                  </a:lnTo>
                  <a:lnTo>
                    <a:pt x="6171" y="1305"/>
                  </a:lnTo>
                  <a:lnTo>
                    <a:pt x="6171" y="1298"/>
                  </a:lnTo>
                  <a:lnTo>
                    <a:pt x="6180" y="1291"/>
                  </a:lnTo>
                  <a:close/>
                  <a:moveTo>
                    <a:pt x="15" y="1305"/>
                  </a:moveTo>
                  <a:lnTo>
                    <a:pt x="15" y="1298"/>
                  </a:lnTo>
                  <a:lnTo>
                    <a:pt x="7" y="1291"/>
                  </a:lnTo>
                  <a:lnTo>
                    <a:pt x="7" y="1305"/>
                  </a:lnTo>
                  <a:lnTo>
                    <a:pt x="15" y="1305"/>
                  </a:lnTo>
                  <a:close/>
                  <a:moveTo>
                    <a:pt x="6180" y="16"/>
                  </a:moveTo>
                  <a:lnTo>
                    <a:pt x="6171" y="7"/>
                  </a:lnTo>
                  <a:lnTo>
                    <a:pt x="6171" y="16"/>
                  </a:lnTo>
                  <a:lnTo>
                    <a:pt x="6180" y="16"/>
                  </a:lnTo>
                  <a:close/>
                  <a:moveTo>
                    <a:pt x="6180" y="1291"/>
                  </a:moveTo>
                  <a:lnTo>
                    <a:pt x="6180" y="16"/>
                  </a:lnTo>
                  <a:lnTo>
                    <a:pt x="6171" y="16"/>
                  </a:lnTo>
                  <a:lnTo>
                    <a:pt x="6171" y="1291"/>
                  </a:lnTo>
                  <a:lnTo>
                    <a:pt x="6180" y="1291"/>
                  </a:lnTo>
                  <a:close/>
                  <a:moveTo>
                    <a:pt x="6180" y="1305"/>
                  </a:moveTo>
                  <a:lnTo>
                    <a:pt x="6180" y="1291"/>
                  </a:lnTo>
                  <a:lnTo>
                    <a:pt x="6171" y="1298"/>
                  </a:lnTo>
                  <a:lnTo>
                    <a:pt x="6171" y="1305"/>
                  </a:lnTo>
                  <a:lnTo>
                    <a:pt x="6180" y="13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7" name="docshape238">
              <a:extLst>
                <a:ext uri="{FF2B5EF4-FFF2-40B4-BE49-F238E27FC236}">
                  <a16:creationId xmlns:a16="http://schemas.microsoft.com/office/drawing/2014/main" id="{8B3DBA6D-664E-EB10-5697-6942FC4E4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" y="85"/>
              <a:ext cx="13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docshape239">
              <a:extLst>
                <a:ext uri="{FF2B5EF4-FFF2-40B4-BE49-F238E27FC236}">
                  <a16:creationId xmlns:a16="http://schemas.microsoft.com/office/drawing/2014/main" id="{A8C17E82-88C6-FFBA-7340-88AACD7D1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122"/>
              <a:ext cx="14400" cy="224"/>
            </a:xfrm>
            <a:custGeom>
              <a:avLst/>
              <a:gdLst>
                <a:gd name="T0" fmla="+- 0 15610 1210"/>
                <a:gd name="T1" fmla="*/ T0 w 14400"/>
                <a:gd name="T2" fmla="+- 0 1242 1123"/>
                <a:gd name="T3" fmla="*/ 1242 h 224"/>
                <a:gd name="T4" fmla="+- 0 15606 1210"/>
                <a:gd name="T5" fmla="*/ T4 w 14400"/>
                <a:gd name="T6" fmla="+- 0 1222 1123"/>
                <a:gd name="T7" fmla="*/ 1222 h 224"/>
                <a:gd name="T8" fmla="+- 0 15587 1210"/>
                <a:gd name="T9" fmla="*/ T8 w 14400"/>
                <a:gd name="T10" fmla="+- 0 1193 1123"/>
                <a:gd name="T11" fmla="*/ 1193 h 224"/>
                <a:gd name="T12" fmla="+- 0 15559 1210"/>
                <a:gd name="T13" fmla="*/ T12 w 14400"/>
                <a:gd name="T14" fmla="+- 0 1173 1123"/>
                <a:gd name="T15" fmla="*/ 1173 h 224"/>
                <a:gd name="T16" fmla="+- 0 15523 1210"/>
                <a:gd name="T17" fmla="*/ T16 w 14400"/>
                <a:gd name="T18" fmla="+- 0 1166 1123"/>
                <a:gd name="T19" fmla="*/ 1166 h 224"/>
                <a:gd name="T20" fmla="+- 0 15488 1210"/>
                <a:gd name="T21" fmla="*/ T20 w 14400"/>
                <a:gd name="T22" fmla="+- 0 1173 1123"/>
                <a:gd name="T23" fmla="*/ 1173 h 224"/>
                <a:gd name="T24" fmla="+- 0 15460 1210"/>
                <a:gd name="T25" fmla="*/ T24 w 14400"/>
                <a:gd name="T26" fmla="+- 0 1193 1123"/>
                <a:gd name="T27" fmla="*/ 1193 h 224"/>
                <a:gd name="T28" fmla="+- 0 15440 1210"/>
                <a:gd name="T29" fmla="*/ T28 w 14400"/>
                <a:gd name="T30" fmla="+- 0 1222 1123"/>
                <a:gd name="T31" fmla="*/ 1222 h 224"/>
                <a:gd name="T32" fmla="+- 0 15439 1210"/>
                <a:gd name="T33" fmla="*/ T32 w 14400"/>
                <a:gd name="T34" fmla="+- 0 1226 1123"/>
                <a:gd name="T35" fmla="*/ 1226 h 224"/>
                <a:gd name="T36" fmla="+- 0 1377 1210"/>
                <a:gd name="T37" fmla="*/ T36 w 14400"/>
                <a:gd name="T38" fmla="+- 0 1183 1123"/>
                <a:gd name="T39" fmla="*/ 1183 h 224"/>
                <a:gd name="T40" fmla="+- 0 1376 1210"/>
                <a:gd name="T41" fmla="*/ T40 w 14400"/>
                <a:gd name="T42" fmla="+- 0 1177 1123"/>
                <a:gd name="T43" fmla="*/ 1177 h 224"/>
                <a:gd name="T44" fmla="+- 0 1357 1210"/>
                <a:gd name="T45" fmla="*/ T44 w 14400"/>
                <a:gd name="T46" fmla="+- 0 1149 1123"/>
                <a:gd name="T47" fmla="*/ 1149 h 224"/>
                <a:gd name="T48" fmla="+- 0 1329 1210"/>
                <a:gd name="T49" fmla="*/ T48 w 14400"/>
                <a:gd name="T50" fmla="+- 0 1130 1123"/>
                <a:gd name="T51" fmla="*/ 1130 h 224"/>
                <a:gd name="T52" fmla="+- 0 1294 1210"/>
                <a:gd name="T53" fmla="*/ T52 w 14400"/>
                <a:gd name="T54" fmla="+- 0 1123 1123"/>
                <a:gd name="T55" fmla="*/ 1123 h 224"/>
                <a:gd name="T56" fmla="+- 0 1258 1210"/>
                <a:gd name="T57" fmla="*/ T56 w 14400"/>
                <a:gd name="T58" fmla="+- 0 1129 1123"/>
                <a:gd name="T59" fmla="*/ 1129 h 224"/>
                <a:gd name="T60" fmla="+- 0 1229 1210"/>
                <a:gd name="T61" fmla="*/ T60 w 14400"/>
                <a:gd name="T62" fmla="+- 0 1148 1123"/>
                <a:gd name="T63" fmla="*/ 1148 h 224"/>
                <a:gd name="T64" fmla="+- 0 1210 1210"/>
                <a:gd name="T65" fmla="*/ T64 w 14400"/>
                <a:gd name="T66" fmla="+- 0 1176 1123"/>
                <a:gd name="T67" fmla="*/ 1176 h 224"/>
                <a:gd name="T68" fmla="+- 0 1210 1210"/>
                <a:gd name="T69" fmla="*/ T68 w 14400"/>
                <a:gd name="T70" fmla="+- 0 1247 1123"/>
                <a:gd name="T71" fmla="*/ 1247 h 224"/>
                <a:gd name="T72" fmla="+- 0 1229 1210"/>
                <a:gd name="T73" fmla="*/ T72 w 14400"/>
                <a:gd name="T74" fmla="+- 0 1276 1123"/>
                <a:gd name="T75" fmla="*/ 1276 h 224"/>
                <a:gd name="T76" fmla="+- 0 1258 1210"/>
                <a:gd name="T77" fmla="*/ T76 w 14400"/>
                <a:gd name="T78" fmla="+- 0 1296 1123"/>
                <a:gd name="T79" fmla="*/ 1296 h 224"/>
                <a:gd name="T80" fmla="+- 0 1294 1210"/>
                <a:gd name="T81" fmla="*/ T80 w 14400"/>
                <a:gd name="T82" fmla="+- 0 1303 1123"/>
                <a:gd name="T83" fmla="*/ 1303 h 224"/>
                <a:gd name="T84" fmla="+- 0 1328 1210"/>
                <a:gd name="T85" fmla="*/ T84 w 14400"/>
                <a:gd name="T86" fmla="+- 0 1296 1123"/>
                <a:gd name="T87" fmla="*/ 1296 h 224"/>
                <a:gd name="T88" fmla="+- 0 1356 1210"/>
                <a:gd name="T89" fmla="*/ T88 w 14400"/>
                <a:gd name="T90" fmla="+- 0 1276 1123"/>
                <a:gd name="T91" fmla="*/ 1276 h 224"/>
                <a:gd name="T92" fmla="+- 0 1375 1210"/>
                <a:gd name="T93" fmla="*/ T92 w 14400"/>
                <a:gd name="T94" fmla="+- 0 1247 1123"/>
                <a:gd name="T95" fmla="*/ 1247 h 224"/>
                <a:gd name="T96" fmla="+- 0 1376 1210"/>
                <a:gd name="T97" fmla="*/ T96 w 14400"/>
                <a:gd name="T98" fmla="+- 0 1243 1123"/>
                <a:gd name="T99" fmla="*/ 1243 h 224"/>
                <a:gd name="T100" fmla="+- 0 1382 1210"/>
                <a:gd name="T101" fmla="*/ T100 w 14400"/>
                <a:gd name="T102" fmla="+- 0 1243 1123"/>
                <a:gd name="T103" fmla="*/ 1243 h 224"/>
                <a:gd name="T104" fmla="+- 0 15432 1210"/>
                <a:gd name="T105" fmla="*/ T104 w 14400"/>
                <a:gd name="T106" fmla="+- 0 1286 1123"/>
                <a:gd name="T107" fmla="*/ 1286 h 224"/>
                <a:gd name="T108" fmla="+- 0 15438 1210"/>
                <a:gd name="T109" fmla="*/ T108 w 14400"/>
                <a:gd name="T110" fmla="+- 0 1286 1123"/>
                <a:gd name="T111" fmla="*/ 1286 h 224"/>
                <a:gd name="T112" fmla="+- 0 15439 1210"/>
                <a:gd name="T113" fmla="*/ T112 w 14400"/>
                <a:gd name="T114" fmla="+- 0 1291 1123"/>
                <a:gd name="T115" fmla="*/ 1291 h 224"/>
                <a:gd name="T116" fmla="+- 0 15459 1210"/>
                <a:gd name="T117" fmla="*/ T116 w 14400"/>
                <a:gd name="T118" fmla="+- 0 1319 1123"/>
                <a:gd name="T119" fmla="*/ 1319 h 224"/>
                <a:gd name="T120" fmla="+- 0 15488 1210"/>
                <a:gd name="T121" fmla="*/ T120 w 14400"/>
                <a:gd name="T122" fmla="+- 0 1339 1123"/>
                <a:gd name="T123" fmla="*/ 1339 h 224"/>
                <a:gd name="T124" fmla="+- 0 15523 1210"/>
                <a:gd name="T125" fmla="*/ T124 w 14400"/>
                <a:gd name="T126" fmla="+- 0 1346 1123"/>
                <a:gd name="T127" fmla="*/ 1346 h 224"/>
                <a:gd name="T128" fmla="+- 0 15558 1210"/>
                <a:gd name="T129" fmla="*/ T128 w 14400"/>
                <a:gd name="T130" fmla="+- 0 1339 1123"/>
                <a:gd name="T131" fmla="*/ 1339 h 224"/>
                <a:gd name="T132" fmla="+- 0 15587 1210"/>
                <a:gd name="T133" fmla="*/ T132 w 14400"/>
                <a:gd name="T134" fmla="+- 0 1320 1123"/>
                <a:gd name="T135" fmla="*/ 1320 h 224"/>
                <a:gd name="T136" fmla="+- 0 15605 1210"/>
                <a:gd name="T137" fmla="*/ T136 w 14400"/>
                <a:gd name="T138" fmla="+- 0 1292 1123"/>
                <a:gd name="T139" fmla="*/ 1292 h 224"/>
                <a:gd name="T140" fmla="+- 0 15610 1210"/>
                <a:gd name="T141" fmla="*/ T140 w 14400"/>
                <a:gd name="T142" fmla="+- 0 1270 1123"/>
                <a:gd name="T143" fmla="*/ 1270 h 224"/>
                <a:gd name="T144" fmla="+- 0 15610 1210"/>
                <a:gd name="T145" fmla="*/ T144 w 14400"/>
                <a:gd name="T146" fmla="+- 0 1242 1123"/>
                <a:gd name="T147" fmla="*/ 1242 h 2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6" y="99"/>
                  </a:lnTo>
                  <a:lnTo>
                    <a:pt x="14377" y="70"/>
                  </a:lnTo>
                  <a:lnTo>
                    <a:pt x="14349" y="50"/>
                  </a:lnTo>
                  <a:lnTo>
                    <a:pt x="14313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0" y="99"/>
                  </a:lnTo>
                  <a:lnTo>
                    <a:pt x="14229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6"/>
                  </a:lnTo>
                  <a:lnTo>
                    <a:pt x="19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19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5" y="124"/>
                  </a:lnTo>
                  <a:lnTo>
                    <a:pt x="166" y="120"/>
                  </a:lnTo>
                  <a:lnTo>
                    <a:pt x="172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29" y="168"/>
                  </a:lnTo>
                  <a:lnTo>
                    <a:pt x="14249" y="196"/>
                  </a:lnTo>
                  <a:lnTo>
                    <a:pt x="14278" y="216"/>
                  </a:lnTo>
                  <a:lnTo>
                    <a:pt x="14313" y="223"/>
                  </a:lnTo>
                  <a:lnTo>
                    <a:pt x="14348" y="216"/>
                  </a:lnTo>
                  <a:lnTo>
                    <a:pt x="14377" y="197"/>
                  </a:lnTo>
                  <a:lnTo>
                    <a:pt x="14395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image1.jpeg">
            <a:extLst>
              <a:ext uri="{FF2B5EF4-FFF2-40B4-BE49-F238E27FC236}">
                <a16:creationId xmlns:a16="http://schemas.microsoft.com/office/drawing/2014/main" id="{6847511A-84F9-EE50-65E5-1A7037A6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01" y="1881251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96B799-96AA-3E12-71A7-70769AC5EAEB}"/>
              </a:ext>
            </a:extLst>
          </p:cNvPr>
          <p:cNvSpPr txBox="1"/>
          <p:nvPr/>
        </p:nvSpPr>
        <p:spPr>
          <a:xfrm>
            <a:off x="5183059" y="1895228"/>
            <a:ext cx="238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Installations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3CD0F8-9B95-6D2C-D342-BA72C8D02478}"/>
              </a:ext>
            </a:extLst>
          </p:cNvPr>
          <p:cNvSpPr txBox="1"/>
          <p:nvPr/>
        </p:nvSpPr>
        <p:spPr>
          <a:xfrm>
            <a:off x="1896069" y="6029170"/>
            <a:ext cx="62548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>
              <a:lnSpc>
                <a:spcPts val="193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Milacron</a:t>
            </a:r>
            <a:r>
              <a:rPr lang="en-US" sz="1400" b="1" spc="-5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India</a:t>
            </a:r>
            <a:r>
              <a:rPr lang="en-US" sz="1400" b="1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Pvt</a:t>
            </a:r>
            <a:r>
              <a:rPr lang="en-US" sz="1400" b="1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Ltd</a:t>
            </a:r>
            <a:r>
              <a:rPr lang="en-US" sz="14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b="1" spc="-4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-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Ahmedabad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>
              <a:lnSpc>
                <a:spcPts val="168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b="1" spc="-4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1" spc="-3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Single</a:t>
            </a:r>
            <a:r>
              <a:rPr lang="en-US" sz="1400" b="1" spc="-5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Girder</a:t>
            </a:r>
            <a:r>
              <a:rPr lang="en-US" sz="1400" b="1" spc="-6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EOT</a:t>
            </a:r>
            <a:r>
              <a:rPr lang="en-US" sz="1400" b="1" spc="-3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Crane</a:t>
            </a:r>
            <a:r>
              <a:rPr lang="en-US" sz="1400" b="1" spc="-7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400" b="1" spc="-3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STAHL</a:t>
            </a:r>
            <a:r>
              <a:rPr lang="en-US" sz="1400" b="1" spc="-5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Hoist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8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84676FB-FDC8-48B3-90AF-5D81BA3128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grpSp>
        <p:nvGrpSpPr>
          <p:cNvPr id="5" name="docshapegroup250">
            <a:extLst>
              <a:ext uri="{FF2B5EF4-FFF2-40B4-BE49-F238E27FC236}">
                <a16:creationId xmlns:a16="http://schemas.microsoft.com/office/drawing/2014/main" id="{3BE926E2-A8F5-4838-81CF-851348DE2F47}"/>
              </a:ext>
            </a:extLst>
          </p:cNvPr>
          <p:cNvGrpSpPr>
            <a:grpSpLocks/>
          </p:cNvGrpSpPr>
          <p:nvPr/>
        </p:nvGrpSpPr>
        <p:grpSpPr bwMode="auto">
          <a:xfrm>
            <a:off x="1818246" y="1672333"/>
            <a:ext cx="9115020" cy="5039752"/>
            <a:chOff x="1209" y="66"/>
            <a:chExt cx="14400" cy="8101"/>
          </a:xfrm>
        </p:grpSpPr>
        <p:pic>
          <p:nvPicPr>
            <p:cNvPr id="16387" name="docshape251">
              <a:extLst>
                <a:ext uri="{FF2B5EF4-FFF2-40B4-BE49-F238E27FC236}">
                  <a16:creationId xmlns:a16="http://schemas.microsoft.com/office/drawing/2014/main" id="{20BCA4A7-8F74-18B8-52D1-D2640624F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" y="66"/>
              <a:ext cx="13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docshape252">
              <a:extLst>
                <a:ext uri="{FF2B5EF4-FFF2-40B4-BE49-F238E27FC236}">
                  <a16:creationId xmlns:a16="http://schemas.microsoft.com/office/drawing/2014/main" id="{D9E1CD90-31F5-A7AE-7369-5E85A2B24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295"/>
              <a:ext cx="14400" cy="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cshape253">
              <a:extLst>
                <a:ext uri="{FF2B5EF4-FFF2-40B4-BE49-F238E27FC236}">
                  <a16:creationId xmlns:a16="http://schemas.microsoft.com/office/drawing/2014/main" id="{09E24A63-3C7D-A47F-8E7E-3C4EE9EBA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7079"/>
              <a:ext cx="7210" cy="1088"/>
            </a:xfrm>
            <a:custGeom>
              <a:avLst/>
              <a:gdLst>
                <a:gd name="T0" fmla="+- 0 8419 1210"/>
                <a:gd name="T1" fmla="*/ T0 w 7210"/>
                <a:gd name="T2" fmla="+- 0 8167 7080"/>
                <a:gd name="T3" fmla="*/ 8167 h 1088"/>
                <a:gd name="T4" fmla="+- 0 8419 1210"/>
                <a:gd name="T5" fmla="*/ T4 w 7210"/>
                <a:gd name="T6" fmla="+- 0 7080 7080"/>
                <a:gd name="T7" fmla="*/ 7080 h 1088"/>
                <a:gd name="T8" fmla="+- 0 1210 1210"/>
                <a:gd name="T9" fmla="*/ T8 w 7210"/>
                <a:gd name="T10" fmla="+- 0 7080 7080"/>
                <a:gd name="T11" fmla="*/ 7080 h 1088"/>
                <a:gd name="T12" fmla="+- 0 1210 1210"/>
                <a:gd name="T13" fmla="*/ T12 w 7210"/>
                <a:gd name="T14" fmla="+- 0 8167 7080"/>
                <a:gd name="T15" fmla="*/ 8167 h 1088"/>
                <a:gd name="T16" fmla="+- 0 1210 1210"/>
                <a:gd name="T17" fmla="*/ T16 w 7210"/>
                <a:gd name="T18" fmla="+- 0 8167 7080"/>
                <a:gd name="T19" fmla="*/ 8167 h 1088"/>
                <a:gd name="T20" fmla="+- 0 1210 1210"/>
                <a:gd name="T21" fmla="*/ T20 w 7210"/>
                <a:gd name="T22" fmla="+- 0 7096 7080"/>
                <a:gd name="T23" fmla="*/ 7096 h 1088"/>
                <a:gd name="T24" fmla="+- 0 1219 1210"/>
                <a:gd name="T25" fmla="*/ T24 w 7210"/>
                <a:gd name="T26" fmla="+- 0 7087 7080"/>
                <a:gd name="T27" fmla="*/ 7087 h 1088"/>
                <a:gd name="T28" fmla="+- 0 1219 1210"/>
                <a:gd name="T29" fmla="*/ T28 w 7210"/>
                <a:gd name="T30" fmla="+- 0 7096 7080"/>
                <a:gd name="T31" fmla="*/ 7096 h 1088"/>
                <a:gd name="T32" fmla="+- 0 8402 1210"/>
                <a:gd name="T33" fmla="*/ T32 w 7210"/>
                <a:gd name="T34" fmla="+- 0 7096 7080"/>
                <a:gd name="T35" fmla="*/ 7096 h 1088"/>
                <a:gd name="T36" fmla="+- 0 8402 1210"/>
                <a:gd name="T37" fmla="*/ T36 w 7210"/>
                <a:gd name="T38" fmla="+- 0 7087 7080"/>
                <a:gd name="T39" fmla="*/ 7087 h 1088"/>
                <a:gd name="T40" fmla="+- 0 8410 1210"/>
                <a:gd name="T41" fmla="*/ T40 w 7210"/>
                <a:gd name="T42" fmla="+- 0 7096 7080"/>
                <a:gd name="T43" fmla="*/ 7096 h 1088"/>
                <a:gd name="T44" fmla="+- 0 8410 1210"/>
                <a:gd name="T45" fmla="*/ T44 w 7210"/>
                <a:gd name="T46" fmla="+- 0 8167 7080"/>
                <a:gd name="T47" fmla="*/ 8167 h 1088"/>
                <a:gd name="T48" fmla="+- 0 8419 1210"/>
                <a:gd name="T49" fmla="*/ T48 w 7210"/>
                <a:gd name="T50" fmla="+- 0 8167 7080"/>
                <a:gd name="T51" fmla="*/ 8167 h 1088"/>
                <a:gd name="T52" fmla="+- 0 1219 1210"/>
                <a:gd name="T53" fmla="*/ T52 w 7210"/>
                <a:gd name="T54" fmla="+- 0 7096 7080"/>
                <a:gd name="T55" fmla="*/ 7096 h 1088"/>
                <a:gd name="T56" fmla="+- 0 1219 1210"/>
                <a:gd name="T57" fmla="*/ T56 w 7210"/>
                <a:gd name="T58" fmla="+- 0 7087 7080"/>
                <a:gd name="T59" fmla="*/ 7087 h 1088"/>
                <a:gd name="T60" fmla="+- 0 1210 1210"/>
                <a:gd name="T61" fmla="*/ T60 w 7210"/>
                <a:gd name="T62" fmla="+- 0 7096 7080"/>
                <a:gd name="T63" fmla="*/ 7096 h 1088"/>
                <a:gd name="T64" fmla="+- 0 1219 1210"/>
                <a:gd name="T65" fmla="*/ T64 w 7210"/>
                <a:gd name="T66" fmla="+- 0 7096 7080"/>
                <a:gd name="T67" fmla="*/ 7096 h 1088"/>
                <a:gd name="T68" fmla="+- 0 1219 1210"/>
                <a:gd name="T69" fmla="*/ T68 w 7210"/>
                <a:gd name="T70" fmla="+- 0 8160 7080"/>
                <a:gd name="T71" fmla="*/ 8160 h 1088"/>
                <a:gd name="T72" fmla="+- 0 1219 1210"/>
                <a:gd name="T73" fmla="*/ T72 w 7210"/>
                <a:gd name="T74" fmla="+- 0 7096 7080"/>
                <a:gd name="T75" fmla="*/ 7096 h 1088"/>
                <a:gd name="T76" fmla="+- 0 1210 1210"/>
                <a:gd name="T77" fmla="*/ T76 w 7210"/>
                <a:gd name="T78" fmla="+- 0 7096 7080"/>
                <a:gd name="T79" fmla="*/ 7096 h 1088"/>
                <a:gd name="T80" fmla="+- 0 1210 1210"/>
                <a:gd name="T81" fmla="*/ T80 w 7210"/>
                <a:gd name="T82" fmla="+- 0 8160 7080"/>
                <a:gd name="T83" fmla="*/ 8160 h 1088"/>
                <a:gd name="T84" fmla="+- 0 1219 1210"/>
                <a:gd name="T85" fmla="*/ T84 w 7210"/>
                <a:gd name="T86" fmla="+- 0 8160 7080"/>
                <a:gd name="T87" fmla="*/ 8160 h 1088"/>
                <a:gd name="T88" fmla="+- 0 8410 1210"/>
                <a:gd name="T89" fmla="*/ T88 w 7210"/>
                <a:gd name="T90" fmla="+- 0 8160 7080"/>
                <a:gd name="T91" fmla="*/ 8160 h 1088"/>
                <a:gd name="T92" fmla="+- 0 1210 1210"/>
                <a:gd name="T93" fmla="*/ T92 w 7210"/>
                <a:gd name="T94" fmla="+- 0 8160 7080"/>
                <a:gd name="T95" fmla="*/ 8160 h 1088"/>
                <a:gd name="T96" fmla="+- 0 1219 1210"/>
                <a:gd name="T97" fmla="*/ T96 w 7210"/>
                <a:gd name="T98" fmla="+- 0 8167 7080"/>
                <a:gd name="T99" fmla="*/ 8167 h 1088"/>
                <a:gd name="T100" fmla="+- 0 8402 1210"/>
                <a:gd name="T101" fmla="*/ T100 w 7210"/>
                <a:gd name="T102" fmla="+- 0 8167 7080"/>
                <a:gd name="T103" fmla="*/ 8167 h 1088"/>
                <a:gd name="T104" fmla="+- 0 8410 1210"/>
                <a:gd name="T105" fmla="*/ T104 w 7210"/>
                <a:gd name="T106" fmla="+- 0 8160 7080"/>
                <a:gd name="T107" fmla="*/ 8160 h 1088"/>
                <a:gd name="T108" fmla="+- 0 1219 1210"/>
                <a:gd name="T109" fmla="*/ T108 w 7210"/>
                <a:gd name="T110" fmla="+- 0 8167 7080"/>
                <a:gd name="T111" fmla="*/ 8167 h 1088"/>
                <a:gd name="T112" fmla="+- 0 1210 1210"/>
                <a:gd name="T113" fmla="*/ T112 w 7210"/>
                <a:gd name="T114" fmla="+- 0 8160 7080"/>
                <a:gd name="T115" fmla="*/ 8160 h 1088"/>
                <a:gd name="T116" fmla="+- 0 1210 1210"/>
                <a:gd name="T117" fmla="*/ T116 w 7210"/>
                <a:gd name="T118" fmla="+- 0 8167 7080"/>
                <a:gd name="T119" fmla="*/ 8167 h 1088"/>
                <a:gd name="T120" fmla="+- 0 1219 1210"/>
                <a:gd name="T121" fmla="*/ T120 w 7210"/>
                <a:gd name="T122" fmla="+- 0 8167 7080"/>
                <a:gd name="T123" fmla="*/ 8167 h 1088"/>
                <a:gd name="T124" fmla="+- 0 8410 1210"/>
                <a:gd name="T125" fmla="*/ T124 w 7210"/>
                <a:gd name="T126" fmla="+- 0 7096 7080"/>
                <a:gd name="T127" fmla="*/ 7096 h 1088"/>
                <a:gd name="T128" fmla="+- 0 8402 1210"/>
                <a:gd name="T129" fmla="*/ T128 w 7210"/>
                <a:gd name="T130" fmla="+- 0 7087 7080"/>
                <a:gd name="T131" fmla="*/ 7087 h 1088"/>
                <a:gd name="T132" fmla="+- 0 8402 1210"/>
                <a:gd name="T133" fmla="*/ T132 w 7210"/>
                <a:gd name="T134" fmla="+- 0 7096 7080"/>
                <a:gd name="T135" fmla="*/ 7096 h 1088"/>
                <a:gd name="T136" fmla="+- 0 8410 1210"/>
                <a:gd name="T137" fmla="*/ T136 w 7210"/>
                <a:gd name="T138" fmla="+- 0 7096 7080"/>
                <a:gd name="T139" fmla="*/ 7096 h 1088"/>
                <a:gd name="T140" fmla="+- 0 8410 1210"/>
                <a:gd name="T141" fmla="*/ T140 w 7210"/>
                <a:gd name="T142" fmla="+- 0 8160 7080"/>
                <a:gd name="T143" fmla="*/ 8160 h 1088"/>
                <a:gd name="T144" fmla="+- 0 8410 1210"/>
                <a:gd name="T145" fmla="*/ T144 w 7210"/>
                <a:gd name="T146" fmla="+- 0 7096 7080"/>
                <a:gd name="T147" fmla="*/ 7096 h 1088"/>
                <a:gd name="T148" fmla="+- 0 8402 1210"/>
                <a:gd name="T149" fmla="*/ T148 w 7210"/>
                <a:gd name="T150" fmla="+- 0 7096 7080"/>
                <a:gd name="T151" fmla="*/ 7096 h 1088"/>
                <a:gd name="T152" fmla="+- 0 8402 1210"/>
                <a:gd name="T153" fmla="*/ T152 w 7210"/>
                <a:gd name="T154" fmla="+- 0 8160 7080"/>
                <a:gd name="T155" fmla="*/ 8160 h 1088"/>
                <a:gd name="T156" fmla="+- 0 8410 1210"/>
                <a:gd name="T157" fmla="*/ T156 w 7210"/>
                <a:gd name="T158" fmla="+- 0 8160 7080"/>
                <a:gd name="T159" fmla="*/ 8160 h 1088"/>
                <a:gd name="T160" fmla="+- 0 8410 1210"/>
                <a:gd name="T161" fmla="*/ T160 w 7210"/>
                <a:gd name="T162" fmla="+- 0 8167 7080"/>
                <a:gd name="T163" fmla="*/ 8167 h 1088"/>
                <a:gd name="T164" fmla="+- 0 8410 1210"/>
                <a:gd name="T165" fmla="*/ T164 w 7210"/>
                <a:gd name="T166" fmla="+- 0 8160 7080"/>
                <a:gd name="T167" fmla="*/ 8160 h 1088"/>
                <a:gd name="T168" fmla="+- 0 8402 1210"/>
                <a:gd name="T169" fmla="*/ T168 w 7210"/>
                <a:gd name="T170" fmla="+- 0 8167 7080"/>
                <a:gd name="T171" fmla="*/ 8167 h 1088"/>
                <a:gd name="T172" fmla="+- 0 8410 1210"/>
                <a:gd name="T173" fmla="*/ T172 w 7210"/>
                <a:gd name="T174" fmla="+- 0 8167 7080"/>
                <a:gd name="T175" fmla="*/ 8167 h 10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7210" h="1088">
                  <a:moveTo>
                    <a:pt x="7209" y="1087"/>
                  </a:moveTo>
                  <a:lnTo>
                    <a:pt x="7209" y="0"/>
                  </a:lnTo>
                  <a:lnTo>
                    <a:pt x="0" y="0"/>
                  </a:lnTo>
                  <a:lnTo>
                    <a:pt x="0" y="1087"/>
                  </a:lnTo>
                  <a:lnTo>
                    <a:pt x="0" y="16"/>
                  </a:lnTo>
                  <a:lnTo>
                    <a:pt x="9" y="7"/>
                  </a:lnTo>
                  <a:lnTo>
                    <a:pt x="9" y="16"/>
                  </a:lnTo>
                  <a:lnTo>
                    <a:pt x="7192" y="16"/>
                  </a:lnTo>
                  <a:lnTo>
                    <a:pt x="7192" y="7"/>
                  </a:lnTo>
                  <a:lnTo>
                    <a:pt x="7200" y="16"/>
                  </a:lnTo>
                  <a:lnTo>
                    <a:pt x="7200" y="1087"/>
                  </a:lnTo>
                  <a:lnTo>
                    <a:pt x="7209" y="1087"/>
                  </a:lnTo>
                  <a:close/>
                  <a:moveTo>
                    <a:pt x="9" y="16"/>
                  </a:moveTo>
                  <a:lnTo>
                    <a:pt x="9" y="7"/>
                  </a:lnTo>
                  <a:lnTo>
                    <a:pt x="0" y="16"/>
                  </a:lnTo>
                  <a:lnTo>
                    <a:pt x="9" y="16"/>
                  </a:lnTo>
                  <a:close/>
                  <a:moveTo>
                    <a:pt x="9" y="1080"/>
                  </a:moveTo>
                  <a:lnTo>
                    <a:pt x="9" y="16"/>
                  </a:lnTo>
                  <a:lnTo>
                    <a:pt x="0" y="16"/>
                  </a:lnTo>
                  <a:lnTo>
                    <a:pt x="0" y="1080"/>
                  </a:lnTo>
                  <a:lnTo>
                    <a:pt x="9" y="1080"/>
                  </a:lnTo>
                  <a:close/>
                  <a:moveTo>
                    <a:pt x="7200" y="1080"/>
                  </a:moveTo>
                  <a:lnTo>
                    <a:pt x="0" y="1080"/>
                  </a:lnTo>
                  <a:lnTo>
                    <a:pt x="9" y="1087"/>
                  </a:lnTo>
                  <a:lnTo>
                    <a:pt x="7192" y="1087"/>
                  </a:lnTo>
                  <a:lnTo>
                    <a:pt x="7200" y="1080"/>
                  </a:lnTo>
                  <a:close/>
                  <a:moveTo>
                    <a:pt x="9" y="1087"/>
                  </a:moveTo>
                  <a:lnTo>
                    <a:pt x="0" y="1080"/>
                  </a:lnTo>
                  <a:lnTo>
                    <a:pt x="0" y="1087"/>
                  </a:lnTo>
                  <a:lnTo>
                    <a:pt x="9" y="1087"/>
                  </a:lnTo>
                  <a:close/>
                  <a:moveTo>
                    <a:pt x="7200" y="16"/>
                  </a:moveTo>
                  <a:lnTo>
                    <a:pt x="7192" y="7"/>
                  </a:lnTo>
                  <a:lnTo>
                    <a:pt x="7192" y="16"/>
                  </a:lnTo>
                  <a:lnTo>
                    <a:pt x="7200" y="16"/>
                  </a:lnTo>
                  <a:close/>
                  <a:moveTo>
                    <a:pt x="7200" y="1080"/>
                  </a:moveTo>
                  <a:lnTo>
                    <a:pt x="7200" y="16"/>
                  </a:lnTo>
                  <a:lnTo>
                    <a:pt x="7192" y="16"/>
                  </a:lnTo>
                  <a:lnTo>
                    <a:pt x="7192" y="1080"/>
                  </a:lnTo>
                  <a:lnTo>
                    <a:pt x="7200" y="1080"/>
                  </a:lnTo>
                  <a:close/>
                  <a:moveTo>
                    <a:pt x="7200" y="1087"/>
                  </a:moveTo>
                  <a:lnTo>
                    <a:pt x="7200" y="1080"/>
                  </a:lnTo>
                  <a:lnTo>
                    <a:pt x="7192" y="1087"/>
                  </a:lnTo>
                  <a:lnTo>
                    <a:pt x="7200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docshape254">
              <a:extLst>
                <a:ext uri="{FF2B5EF4-FFF2-40B4-BE49-F238E27FC236}">
                  <a16:creationId xmlns:a16="http://schemas.microsoft.com/office/drawing/2014/main" id="{CDF27462-A12E-AADC-5578-07EB58E9D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103"/>
              <a:ext cx="14400" cy="224"/>
            </a:xfrm>
            <a:custGeom>
              <a:avLst/>
              <a:gdLst>
                <a:gd name="T0" fmla="+- 0 15610 1210"/>
                <a:gd name="T1" fmla="*/ T0 w 14400"/>
                <a:gd name="T2" fmla="+- 0 1223 1104"/>
                <a:gd name="T3" fmla="*/ 1223 h 224"/>
                <a:gd name="T4" fmla="+- 0 15606 1210"/>
                <a:gd name="T5" fmla="*/ T4 w 14400"/>
                <a:gd name="T6" fmla="+- 0 1203 1104"/>
                <a:gd name="T7" fmla="*/ 1203 h 224"/>
                <a:gd name="T8" fmla="+- 0 15587 1210"/>
                <a:gd name="T9" fmla="*/ T8 w 14400"/>
                <a:gd name="T10" fmla="+- 0 1174 1104"/>
                <a:gd name="T11" fmla="*/ 1174 h 224"/>
                <a:gd name="T12" fmla="+- 0 15559 1210"/>
                <a:gd name="T13" fmla="*/ T12 w 14400"/>
                <a:gd name="T14" fmla="+- 0 1154 1104"/>
                <a:gd name="T15" fmla="*/ 1154 h 224"/>
                <a:gd name="T16" fmla="+- 0 15523 1210"/>
                <a:gd name="T17" fmla="*/ T16 w 14400"/>
                <a:gd name="T18" fmla="+- 0 1147 1104"/>
                <a:gd name="T19" fmla="*/ 1147 h 224"/>
                <a:gd name="T20" fmla="+- 0 15488 1210"/>
                <a:gd name="T21" fmla="*/ T20 w 14400"/>
                <a:gd name="T22" fmla="+- 0 1154 1104"/>
                <a:gd name="T23" fmla="*/ 1154 h 224"/>
                <a:gd name="T24" fmla="+- 0 15460 1210"/>
                <a:gd name="T25" fmla="*/ T24 w 14400"/>
                <a:gd name="T26" fmla="+- 0 1174 1104"/>
                <a:gd name="T27" fmla="*/ 1174 h 224"/>
                <a:gd name="T28" fmla="+- 0 15440 1210"/>
                <a:gd name="T29" fmla="*/ T28 w 14400"/>
                <a:gd name="T30" fmla="+- 0 1203 1104"/>
                <a:gd name="T31" fmla="*/ 1203 h 224"/>
                <a:gd name="T32" fmla="+- 0 15439 1210"/>
                <a:gd name="T33" fmla="*/ T32 w 14400"/>
                <a:gd name="T34" fmla="+- 0 1207 1104"/>
                <a:gd name="T35" fmla="*/ 1207 h 224"/>
                <a:gd name="T36" fmla="+- 0 1377 1210"/>
                <a:gd name="T37" fmla="*/ T36 w 14400"/>
                <a:gd name="T38" fmla="+- 0 1164 1104"/>
                <a:gd name="T39" fmla="*/ 1164 h 224"/>
                <a:gd name="T40" fmla="+- 0 1376 1210"/>
                <a:gd name="T41" fmla="*/ T40 w 14400"/>
                <a:gd name="T42" fmla="+- 0 1158 1104"/>
                <a:gd name="T43" fmla="*/ 1158 h 224"/>
                <a:gd name="T44" fmla="+- 0 1357 1210"/>
                <a:gd name="T45" fmla="*/ T44 w 14400"/>
                <a:gd name="T46" fmla="+- 0 1130 1104"/>
                <a:gd name="T47" fmla="*/ 1130 h 224"/>
                <a:gd name="T48" fmla="+- 0 1329 1210"/>
                <a:gd name="T49" fmla="*/ T48 w 14400"/>
                <a:gd name="T50" fmla="+- 0 1111 1104"/>
                <a:gd name="T51" fmla="*/ 1111 h 224"/>
                <a:gd name="T52" fmla="+- 0 1294 1210"/>
                <a:gd name="T53" fmla="*/ T52 w 14400"/>
                <a:gd name="T54" fmla="+- 0 1104 1104"/>
                <a:gd name="T55" fmla="*/ 1104 h 224"/>
                <a:gd name="T56" fmla="+- 0 1258 1210"/>
                <a:gd name="T57" fmla="*/ T56 w 14400"/>
                <a:gd name="T58" fmla="+- 0 1110 1104"/>
                <a:gd name="T59" fmla="*/ 1110 h 224"/>
                <a:gd name="T60" fmla="+- 0 1229 1210"/>
                <a:gd name="T61" fmla="*/ T60 w 14400"/>
                <a:gd name="T62" fmla="+- 0 1129 1104"/>
                <a:gd name="T63" fmla="*/ 1129 h 224"/>
                <a:gd name="T64" fmla="+- 0 1210 1210"/>
                <a:gd name="T65" fmla="*/ T64 w 14400"/>
                <a:gd name="T66" fmla="+- 0 1157 1104"/>
                <a:gd name="T67" fmla="*/ 1157 h 224"/>
                <a:gd name="T68" fmla="+- 0 1210 1210"/>
                <a:gd name="T69" fmla="*/ T68 w 14400"/>
                <a:gd name="T70" fmla="+- 0 1228 1104"/>
                <a:gd name="T71" fmla="*/ 1228 h 224"/>
                <a:gd name="T72" fmla="+- 0 1229 1210"/>
                <a:gd name="T73" fmla="*/ T72 w 14400"/>
                <a:gd name="T74" fmla="+- 0 1257 1104"/>
                <a:gd name="T75" fmla="*/ 1257 h 224"/>
                <a:gd name="T76" fmla="+- 0 1258 1210"/>
                <a:gd name="T77" fmla="*/ T76 w 14400"/>
                <a:gd name="T78" fmla="+- 0 1277 1104"/>
                <a:gd name="T79" fmla="*/ 1277 h 224"/>
                <a:gd name="T80" fmla="+- 0 1294 1210"/>
                <a:gd name="T81" fmla="*/ T80 w 14400"/>
                <a:gd name="T82" fmla="+- 0 1284 1104"/>
                <a:gd name="T83" fmla="*/ 1284 h 224"/>
                <a:gd name="T84" fmla="+- 0 1328 1210"/>
                <a:gd name="T85" fmla="*/ T84 w 14400"/>
                <a:gd name="T86" fmla="+- 0 1277 1104"/>
                <a:gd name="T87" fmla="*/ 1277 h 224"/>
                <a:gd name="T88" fmla="+- 0 1356 1210"/>
                <a:gd name="T89" fmla="*/ T88 w 14400"/>
                <a:gd name="T90" fmla="+- 0 1257 1104"/>
                <a:gd name="T91" fmla="*/ 1257 h 224"/>
                <a:gd name="T92" fmla="+- 0 1375 1210"/>
                <a:gd name="T93" fmla="*/ T92 w 14400"/>
                <a:gd name="T94" fmla="+- 0 1228 1104"/>
                <a:gd name="T95" fmla="*/ 1228 h 224"/>
                <a:gd name="T96" fmla="+- 0 1376 1210"/>
                <a:gd name="T97" fmla="*/ T96 w 14400"/>
                <a:gd name="T98" fmla="+- 0 1224 1104"/>
                <a:gd name="T99" fmla="*/ 1224 h 224"/>
                <a:gd name="T100" fmla="+- 0 1382 1210"/>
                <a:gd name="T101" fmla="*/ T100 w 14400"/>
                <a:gd name="T102" fmla="+- 0 1224 1104"/>
                <a:gd name="T103" fmla="*/ 1224 h 224"/>
                <a:gd name="T104" fmla="+- 0 15432 1210"/>
                <a:gd name="T105" fmla="*/ T104 w 14400"/>
                <a:gd name="T106" fmla="+- 0 1267 1104"/>
                <a:gd name="T107" fmla="*/ 1267 h 224"/>
                <a:gd name="T108" fmla="+- 0 15438 1210"/>
                <a:gd name="T109" fmla="*/ T108 w 14400"/>
                <a:gd name="T110" fmla="+- 0 1267 1104"/>
                <a:gd name="T111" fmla="*/ 1267 h 224"/>
                <a:gd name="T112" fmla="+- 0 15439 1210"/>
                <a:gd name="T113" fmla="*/ T112 w 14400"/>
                <a:gd name="T114" fmla="+- 0 1272 1104"/>
                <a:gd name="T115" fmla="*/ 1272 h 224"/>
                <a:gd name="T116" fmla="+- 0 15459 1210"/>
                <a:gd name="T117" fmla="*/ T116 w 14400"/>
                <a:gd name="T118" fmla="+- 0 1300 1104"/>
                <a:gd name="T119" fmla="*/ 1300 h 224"/>
                <a:gd name="T120" fmla="+- 0 15488 1210"/>
                <a:gd name="T121" fmla="*/ T120 w 14400"/>
                <a:gd name="T122" fmla="+- 0 1320 1104"/>
                <a:gd name="T123" fmla="*/ 1320 h 224"/>
                <a:gd name="T124" fmla="+- 0 15523 1210"/>
                <a:gd name="T125" fmla="*/ T124 w 14400"/>
                <a:gd name="T126" fmla="+- 0 1327 1104"/>
                <a:gd name="T127" fmla="*/ 1327 h 224"/>
                <a:gd name="T128" fmla="+- 0 15558 1210"/>
                <a:gd name="T129" fmla="*/ T128 w 14400"/>
                <a:gd name="T130" fmla="+- 0 1320 1104"/>
                <a:gd name="T131" fmla="*/ 1320 h 224"/>
                <a:gd name="T132" fmla="+- 0 15587 1210"/>
                <a:gd name="T133" fmla="*/ T132 w 14400"/>
                <a:gd name="T134" fmla="+- 0 1301 1104"/>
                <a:gd name="T135" fmla="*/ 1301 h 224"/>
                <a:gd name="T136" fmla="+- 0 15605 1210"/>
                <a:gd name="T137" fmla="*/ T136 w 14400"/>
                <a:gd name="T138" fmla="+- 0 1273 1104"/>
                <a:gd name="T139" fmla="*/ 1273 h 224"/>
                <a:gd name="T140" fmla="+- 0 15610 1210"/>
                <a:gd name="T141" fmla="*/ T140 w 14400"/>
                <a:gd name="T142" fmla="+- 0 1251 1104"/>
                <a:gd name="T143" fmla="*/ 1251 h 224"/>
                <a:gd name="T144" fmla="+- 0 15610 1210"/>
                <a:gd name="T145" fmla="*/ T144 w 14400"/>
                <a:gd name="T146" fmla="+- 0 1223 1104"/>
                <a:gd name="T147" fmla="*/ 1223 h 2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6" y="99"/>
                  </a:lnTo>
                  <a:lnTo>
                    <a:pt x="14377" y="70"/>
                  </a:lnTo>
                  <a:lnTo>
                    <a:pt x="14349" y="50"/>
                  </a:lnTo>
                  <a:lnTo>
                    <a:pt x="14313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0" y="99"/>
                  </a:lnTo>
                  <a:lnTo>
                    <a:pt x="14229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6"/>
                  </a:lnTo>
                  <a:lnTo>
                    <a:pt x="19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19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5" y="124"/>
                  </a:lnTo>
                  <a:lnTo>
                    <a:pt x="166" y="120"/>
                  </a:lnTo>
                  <a:lnTo>
                    <a:pt x="172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29" y="168"/>
                  </a:lnTo>
                  <a:lnTo>
                    <a:pt x="14249" y="196"/>
                  </a:lnTo>
                  <a:lnTo>
                    <a:pt x="14278" y="216"/>
                  </a:lnTo>
                  <a:lnTo>
                    <a:pt x="14313" y="223"/>
                  </a:lnTo>
                  <a:lnTo>
                    <a:pt x="14348" y="216"/>
                  </a:lnTo>
                  <a:lnTo>
                    <a:pt x="14377" y="197"/>
                  </a:lnTo>
                  <a:lnTo>
                    <a:pt x="14395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3BD1E7-7E7A-A132-B29B-000E9C973E94}"/>
              </a:ext>
            </a:extLst>
          </p:cNvPr>
          <p:cNvSpPr txBox="1"/>
          <p:nvPr/>
        </p:nvSpPr>
        <p:spPr>
          <a:xfrm>
            <a:off x="1927698" y="6103822"/>
            <a:ext cx="4168302" cy="535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560" marR="0">
              <a:lnSpc>
                <a:spcPts val="17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en-US" sz="14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r>
              <a:rPr lang="en-US" sz="1400" b="1" spc="-6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Ltd.</a:t>
            </a:r>
            <a:r>
              <a:rPr lang="en-US" sz="1400" b="1" spc="-4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400" b="1" spc="-3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en-US" sz="1400" b="1" spc="-4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Cast</a:t>
            </a:r>
            <a:r>
              <a:rPr lang="en-US" sz="1400" b="1" spc="-4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Gantry</a:t>
            </a:r>
            <a:r>
              <a:rPr lang="en-US" sz="1400" b="1" spc="-5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-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Crane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75/10</a:t>
            </a:r>
            <a:r>
              <a:rPr lang="en-US" sz="1400" b="1" spc="-3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</a:t>
            </a:r>
            <a:r>
              <a:rPr lang="en-US" sz="1400" b="1" spc="-5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Gantry</a:t>
            </a:r>
            <a:r>
              <a:rPr lang="en-US" sz="14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Crane</a:t>
            </a:r>
            <a:r>
              <a:rPr lang="en-US" sz="1400" b="1" spc="27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400" b="1" spc="-6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b="1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Nos.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1.jpeg">
            <a:extLst>
              <a:ext uri="{FF2B5EF4-FFF2-40B4-BE49-F238E27FC236}">
                <a16:creationId xmlns:a16="http://schemas.microsoft.com/office/drawing/2014/main" id="{F81ACE71-9366-C31C-9850-93FEDEC6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32" y="1844391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0F29FA-CE68-5163-82B7-593E6EA243DE}"/>
              </a:ext>
            </a:extLst>
          </p:cNvPr>
          <p:cNvSpPr txBox="1"/>
          <p:nvPr/>
        </p:nvSpPr>
        <p:spPr>
          <a:xfrm>
            <a:off x="5183058" y="1817838"/>
            <a:ext cx="238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Installations</a:t>
            </a:r>
          </a:p>
        </p:txBody>
      </p:sp>
    </p:spTree>
    <p:extLst>
      <p:ext uri="{BB962C8B-B14F-4D97-AF65-F5344CB8AC3E}">
        <p14:creationId xmlns:p14="http://schemas.microsoft.com/office/powerpoint/2010/main" val="255358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4FCCAA9F-D811-08D5-C3D6-CFBA1395D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grpSp>
        <p:nvGrpSpPr>
          <p:cNvPr id="5" name="docshapegroup271">
            <a:extLst>
              <a:ext uri="{FF2B5EF4-FFF2-40B4-BE49-F238E27FC236}">
                <a16:creationId xmlns:a16="http://schemas.microsoft.com/office/drawing/2014/main" id="{57E761CD-847C-88E0-6919-237BF14B39E4}"/>
              </a:ext>
            </a:extLst>
          </p:cNvPr>
          <p:cNvGrpSpPr>
            <a:grpSpLocks/>
          </p:cNvGrpSpPr>
          <p:nvPr/>
        </p:nvGrpSpPr>
        <p:grpSpPr bwMode="auto">
          <a:xfrm>
            <a:off x="1576773" y="1743053"/>
            <a:ext cx="9160942" cy="4955664"/>
            <a:chOff x="1209" y="66"/>
            <a:chExt cx="14400" cy="8101"/>
          </a:xfrm>
        </p:grpSpPr>
        <p:pic>
          <p:nvPicPr>
            <p:cNvPr id="17411" name="docshape272">
              <a:extLst>
                <a:ext uri="{FF2B5EF4-FFF2-40B4-BE49-F238E27FC236}">
                  <a16:creationId xmlns:a16="http://schemas.microsoft.com/office/drawing/2014/main" id="{AB00893A-F850-3903-7D0A-296B9DE46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" y="66"/>
              <a:ext cx="13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docshape273">
              <a:extLst>
                <a:ext uri="{FF2B5EF4-FFF2-40B4-BE49-F238E27FC236}">
                  <a16:creationId xmlns:a16="http://schemas.microsoft.com/office/drawing/2014/main" id="{C1EBEFDA-3DFB-9AE8-5F7D-ECE4C2403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295"/>
              <a:ext cx="14400" cy="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cshape274">
              <a:extLst>
                <a:ext uri="{FF2B5EF4-FFF2-40B4-BE49-F238E27FC236}">
                  <a16:creationId xmlns:a16="http://schemas.microsoft.com/office/drawing/2014/main" id="{979560E9-6FBA-ECAC-8E43-5C9714FFC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7036"/>
              <a:ext cx="5842" cy="1109"/>
            </a:xfrm>
            <a:custGeom>
              <a:avLst/>
              <a:gdLst>
                <a:gd name="T0" fmla="+- 0 7061 1219"/>
                <a:gd name="T1" fmla="*/ T0 w 5842"/>
                <a:gd name="T2" fmla="+- 0 8145 7036"/>
                <a:gd name="T3" fmla="*/ 8145 h 1109"/>
                <a:gd name="T4" fmla="+- 0 7061 1219"/>
                <a:gd name="T5" fmla="*/ T4 w 5842"/>
                <a:gd name="T6" fmla="+- 0 7036 7036"/>
                <a:gd name="T7" fmla="*/ 7036 h 1109"/>
                <a:gd name="T8" fmla="+- 0 1219 1219"/>
                <a:gd name="T9" fmla="*/ T8 w 5842"/>
                <a:gd name="T10" fmla="+- 0 7036 7036"/>
                <a:gd name="T11" fmla="*/ 7036 h 1109"/>
                <a:gd name="T12" fmla="+- 0 1219 1219"/>
                <a:gd name="T13" fmla="*/ T12 w 5842"/>
                <a:gd name="T14" fmla="+- 0 8145 7036"/>
                <a:gd name="T15" fmla="*/ 8145 h 1109"/>
                <a:gd name="T16" fmla="+- 0 1226 1219"/>
                <a:gd name="T17" fmla="*/ T16 w 5842"/>
                <a:gd name="T18" fmla="+- 0 8145 7036"/>
                <a:gd name="T19" fmla="*/ 8145 h 1109"/>
                <a:gd name="T20" fmla="+- 0 1226 1219"/>
                <a:gd name="T21" fmla="*/ T20 w 5842"/>
                <a:gd name="T22" fmla="+- 0 7051 7036"/>
                <a:gd name="T23" fmla="*/ 7051 h 1109"/>
                <a:gd name="T24" fmla="+- 0 1234 1219"/>
                <a:gd name="T25" fmla="*/ T24 w 5842"/>
                <a:gd name="T26" fmla="+- 0 7044 7036"/>
                <a:gd name="T27" fmla="*/ 7044 h 1109"/>
                <a:gd name="T28" fmla="+- 0 1234 1219"/>
                <a:gd name="T29" fmla="*/ T28 w 5842"/>
                <a:gd name="T30" fmla="+- 0 7051 7036"/>
                <a:gd name="T31" fmla="*/ 7051 h 1109"/>
                <a:gd name="T32" fmla="+- 0 7046 1219"/>
                <a:gd name="T33" fmla="*/ T32 w 5842"/>
                <a:gd name="T34" fmla="+- 0 7051 7036"/>
                <a:gd name="T35" fmla="*/ 7051 h 1109"/>
                <a:gd name="T36" fmla="+- 0 7046 1219"/>
                <a:gd name="T37" fmla="*/ T36 w 5842"/>
                <a:gd name="T38" fmla="+- 0 7044 7036"/>
                <a:gd name="T39" fmla="*/ 7044 h 1109"/>
                <a:gd name="T40" fmla="+- 0 7054 1219"/>
                <a:gd name="T41" fmla="*/ T40 w 5842"/>
                <a:gd name="T42" fmla="+- 0 7051 7036"/>
                <a:gd name="T43" fmla="*/ 7051 h 1109"/>
                <a:gd name="T44" fmla="+- 0 7054 1219"/>
                <a:gd name="T45" fmla="*/ T44 w 5842"/>
                <a:gd name="T46" fmla="+- 0 8145 7036"/>
                <a:gd name="T47" fmla="*/ 8145 h 1109"/>
                <a:gd name="T48" fmla="+- 0 7061 1219"/>
                <a:gd name="T49" fmla="*/ T48 w 5842"/>
                <a:gd name="T50" fmla="+- 0 8145 7036"/>
                <a:gd name="T51" fmla="*/ 8145 h 1109"/>
                <a:gd name="T52" fmla="+- 0 1234 1219"/>
                <a:gd name="T53" fmla="*/ T52 w 5842"/>
                <a:gd name="T54" fmla="+- 0 7051 7036"/>
                <a:gd name="T55" fmla="*/ 7051 h 1109"/>
                <a:gd name="T56" fmla="+- 0 1234 1219"/>
                <a:gd name="T57" fmla="*/ T56 w 5842"/>
                <a:gd name="T58" fmla="+- 0 7044 7036"/>
                <a:gd name="T59" fmla="*/ 7044 h 1109"/>
                <a:gd name="T60" fmla="+- 0 1226 1219"/>
                <a:gd name="T61" fmla="*/ T60 w 5842"/>
                <a:gd name="T62" fmla="+- 0 7051 7036"/>
                <a:gd name="T63" fmla="*/ 7051 h 1109"/>
                <a:gd name="T64" fmla="+- 0 1234 1219"/>
                <a:gd name="T65" fmla="*/ T64 w 5842"/>
                <a:gd name="T66" fmla="+- 0 7051 7036"/>
                <a:gd name="T67" fmla="*/ 7051 h 1109"/>
                <a:gd name="T68" fmla="+- 0 1234 1219"/>
                <a:gd name="T69" fmla="*/ T68 w 5842"/>
                <a:gd name="T70" fmla="+- 0 8131 7036"/>
                <a:gd name="T71" fmla="*/ 8131 h 1109"/>
                <a:gd name="T72" fmla="+- 0 1234 1219"/>
                <a:gd name="T73" fmla="*/ T72 w 5842"/>
                <a:gd name="T74" fmla="+- 0 7051 7036"/>
                <a:gd name="T75" fmla="*/ 7051 h 1109"/>
                <a:gd name="T76" fmla="+- 0 1226 1219"/>
                <a:gd name="T77" fmla="*/ T76 w 5842"/>
                <a:gd name="T78" fmla="+- 0 7051 7036"/>
                <a:gd name="T79" fmla="*/ 7051 h 1109"/>
                <a:gd name="T80" fmla="+- 0 1226 1219"/>
                <a:gd name="T81" fmla="*/ T80 w 5842"/>
                <a:gd name="T82" fmla="+- 0 8131 7036"/>
                <a:gd name="T83" fmla="*/ 8131 h 1109"/>
                <a:gd name="T84" fmla="+- 0 1234 1219"/>
                <a:gd name="T85" fmla="*/ T84 w 5842"/>
                <a:gd name="T86" fmla="+- 0 8131 7036"/>
                <a:gd name="T87" fmla="*/ 8131 h 1109"/>
                <a:gd name="T88" fmla="+- 0 7054 1219"/>
                <a:gd name="T89" fmla="*/ T88 w 5842"/>
                <a:gd name="T90" fmla="+- 0 8131 7036"/>
                <a:gd name="T91" fmla="*/ 8131 h 1109"/>
                <a:gd name="T92" fmla="+- 0 1226 1219"/>
                <a:gd name="T93" fmla="*/ T92 w 5842"/>
                <a:gd name="T94" fmla="+- 0 8131 7036"/>
                <a:gd name="T95" fmla="*/ 8131 h 1109"/>
                <a:gd name="T96" fmla="+- 0 1234 1219"/>
                <a:gd name="T97" fmla="*/ T96 w 5842"/>
                <a:gd name="T98" fmla="+- 0 8138 7036"/>
                <a:gd name="T99" fmla="*/ 8138 h 1109"/>
                <a:gd name="T100" fmla="+- 0 1234 1219"/>
                <a:gd name="T101" fmla="*/ T100 w 5842"/>
                <a:gd name="T102" fmla="+- 0 8145 7036"/>
                <a:gd name="T103" fmla="*/ 8145 h 1109"/>
                <a:gd name="T104" fmla="+- 0 7046 1219"/>
                <a:gd name="T105" fmla="*/ T104 w 5842"/>
                <a:gd name="T106" fmla="+- 0 8145 7036"/>
                <a:gd name="T107" fmla="*/ 8145 h 1109"/>
                <a:gd name="T108" fmla="+- 0 7046 1219"/>
                <a:gd name="T109" fmla="*/ T108 w 5842"/>
                <a:gd name="T110" fmla="+- 0 8138 7036"/>
                <a:gd name="T111" fmla="*/ 8138 h 1109"/>
                <a:gd name="T112" fmla="+- 0 7054 1219"/>
                <a:gd name="T113" fmla="*/ T112 w 5842"/>
                <a:gd name="T114" fmla="+- 0 8131 7036"/>
                <a:gd name="T115" fmla="*/ 8131 h 1109"/>
                <a:gd name="T116" fmla="+- 0 1234 1219"/>
                <a:gd name="T117" fmla="*/ T116 w 5842"/>
                <a:gd name="T118" fmla="+- 0 8145 7036"/>
                <a:gd name="T119" fmla="*/ 8145 h 1109"/>
                <a:gd name="T120" fmla="+- 0 1234 1219"/>
                <a:gd name="T121" fmla="*/ T120 w 5842"/>
                <a:gd name="T122" fmla="+- 0 8138 7036"/>
                <a:gd name="T123" fmla="*/ 8138 h 1109"/>
                <a:gd name="T124" fmla="+- 0 1226 1219"/>
                <a:gd name="T125" fmla="*/ T124 w 5842"/>
                <a:gd name="T126" fmla="+- 0 8131 7036"/>
                <a:gd name="T127" fmla="*/ 8131 h 1109"/>
                <a:gd name="T128" fmla="+- 0 1226 1219"/>
                <a:gd name="T129" fmla="*/ T128 w 5842"/>
                <a:gd name="T130" fmla="+- 0 8145 7036"/>
                <a:gd name="T131" fmla="*/ 8145 h 1109"/>
                <a:gd name="T132" fmla="+- 0 1234 1219"/>
                <a:gd name="T133" fmla="*/ T132 w 5842"/>
                <a:gd name="T134" fmla="+- 0 8145 7036"/>
                <a:gd name="T135" fmla="*/ 8145 h 1109"/>
                <a:gd name="T136" fmla="+- 0 7054 1219"/>
                <a:gd name="T137" fmla="*/ T136 w 5842"/>
                <a:gd name="T138" fmla="+- 0 7051 7036"/>
                <a:gd name="T139" fmla="*/ 7051 h 1109"/>
                <a:gd name="T140" fmla="+- 0 7046 1219"/>
                <a:gd name="T141" fmla="*/ T140 w 5842"/>
                <a:gd name="T142" fmla="+- 0 7044 7036"/>
                <a:gd name="T143" fmla="*/ 7044 h 1109"/>
                <a:gd name="T144" fmla="+- 0 7046 1219"/>
                <a:gd name="T145" fmla="*/ T144 w 5842"/>
                <a:gd name="T146" fmla="+- 0 7051 7036"/>
                <a:gd name="T147" fmla="*/ 7051 h 1109"/>
                <a:gd name="T148" fmla="+- 0 7054 1219"/>
                <a:gd name="T149" fmla="*/ T148 w 5842"/>
                <a:gd name="T150" fmla="+- 0 7051 7036"/>
                <a:gd name="T151" fmla="*/ 7051 h 1109"/>
                <a:gd name="T152" fmla="+- 0 7054 1219"/>
                <a:gd name="T153" fmla="*/ T152 w 5842"/>
                <a:gd name="T154" fmla="+- 0 8131 7036"/>
                <a:gd name="T155" fmla="*/ 8131 h 1109"/>
                <a:gd name="T156" fmla="+- 0 7054 1219"/>
                <a:gd name="T157" fmla="*/ T156 w 5842"/>
                <a:gd name="T158" fmla="+- 0 7051 7036"/>
                <a:gd name="T159" fmla="*/ 7051 h 1109"/>
                <a:gd name="T160" fmla="+- 0 7046 1219"/>
                <a:gd name="T161" fmla="*/ T160 w 5842"/>
                <a:gd name="T162" fmla="+- 0 7051 7036"/>
                <a:gd name="T163" fmla="*/ 7051 h 1109"/>
                <a:gd name="T164" fmla="+- 0 7046 1219"/>
                <a:gd name="T165" fmla="*/ T164 w 5842"/>
                <a:gd name="T166" fmla="+- 0 8131 7036"/>
                <a:gd name="T167" fmla="*/ 8131 h 1109"/>
                <a:gd name="T168" fmla="+- 0 7054 1219"/>
                <a:gd name="T169" fmla="*/ T168 w 5842"/>
                <a:gd name="T170" fmla="+- 0 8131 7036"/>
                <a:gd name="T171" fmla="*/ 8131 h 1109"/>
                <a:gd name="T172" fmla="+- 0 7054 1219"/>
                <a:gd name="T173" fmla="*/ T172 w 5842"/>
                <a:gd name="T174" fmla="+- 0 8145 7036"/>
                <a:gd name="T175" fmla="*/ 8145 h 1109"/>
                <a:gd name="T176" fmla="+- 0 7054 1219"/>
                <a:gd name="T177" fmla="*/ T176 w 5842"/>
                <a:gd name="T178" fmla="+- 0 8131 7036"/>
                <a:gd name="T179" fmla="*/ 8131 h 1109"/>
                <a:gd name="T180" fmla="+- 0 7046 1219"/>
                <a:gd name="T181" fmla="*/ T180 w 5842"/>
                <a:gd name="T182" fmla="+- 0 8138 7036"/>
                <a:gd name="T183" fmla="*/ 8138 h 1109"/>
                <a:gd name="T184" fmla="+- 0 7046 1219"/>
                <a:gd name="T185" fmla="*/ T184 w 5842"/>
                <a:gd name="T186" fmla="+- 0 8145 7036"/>
                <a:gd name="T187" fmla="*/ 8145 h 1109"/>
                <a:gd name="T188" fmla="+- 0 7054 1219"/>
                <a:gd name="T189" fmla="*/ T188 w 5842"/>
                <a:gd name="T190" fmla="+- 0 8145 7036"/>
                <a:gd name="T191" fmla="*/ 8145 h 11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5842" h="1109">
                  <a:moveTo>
                    <a:pt x="5842" y="1109"/>
                  </a:moveTo>
                  <a:lnTo>
                    <a:pt x="5842" y="0"/>
                  </a:lnTo>
                  <a:lnTo>
                    <a:pt x="0" y="0"/>
                  </a:lnTo>
                  <a:lnTo>
                    <a:pt x="0" y="1109"/>
                  </a:lnTo>
                  <a:lnTo>
                    <a:pt x="7" y="1109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15" y="15"/>
                  </a:lnTo>
                  <a:lnTo>
                    <a:pt x="5827" y="15"/>
                  </a:lnTo>
                  <a:lnTo>
                    <a:pt x="5827" y="8"/>
                  </a:lnTo>
                  <a:lnTo>
                    <a:pt x="5835" y="15"/>
                  </a:lnTo>
                  <a:lnTo>
                    <a:pt x="5835" y="1109"/>
                  </a:lnTo>
                  <a:lnTo>
                    <a:pt x="5842" y="1109"/>
                  </a:lnTo>
                  <a:close/>
                  <a:moveTo>
                    <a:pt x="15" y="15"/>
                  </a:moveTo>
                  <a:lnTo>
                    <a:pt x="15" y="8"/>
                  </a:lnTo>
                  <a:lnTo>
                    <a:pt x="7" y="15"/>
                  </a:lnTo>
                  <a:lnTo>
                    <a:pt x="15" y="15"/>
                  </a:lnTo>
                  <a:close/>
                  <a:moveTo>
                    <a:pt x="15" y="1095"/>
                  </a:moveTo>
                  <a:lnTo>
                    <a:pt x="15" y="15"/>
                  </a:lnTo>
                  <a:lnTo>
                    <a:pt x="7" y="15"/>
                  </a:lnTo>
                  <a:lnTo>
                    <a:pt x="7" y="1095"/>
                  </a:lnTo>
                  <a:lnTo>
                    <a:pt x="15" y="1095"/>
                  </a:lnTo>
                  <a:close/>
                  <a:moveTo>
                    <a:pt x="5835" y="1095"/>
                  </a:moveTo>
                  <a:lnTo>
                    <a:pt x="7" y="1095"/>
                  </a:lnTo>
                  <a:lnTo>
                    <a:pt x="15" y="1102"/>
                  </a:lnTo>
                  <a:lnTo>
                    <a:pt x="15" y="1109"/>
                  </a:lnTo>
                  <a:lnTo>
                    <a:pt x="5827" y="1109"/>
                  </a:lnTo>
                  <a:lnTo>
                    <a:pt x="5827" y="1102"/>
                  </a:lnTo>
                  <a:lnTo>
                    <a:pt x="5835" y="1095"/>
                  </a:lnTo>
                  <a:close/>
                  <a:moveTo>
                    <a:pt x="15" y="1109"/>
                  </a:moveTo>
                  <a:lnTo>
                    <a:pt x="15" y="1102"/>
                  </a:lnTo>
                  <a:lnTo>
                    <a:pt x="7" y="1095"/>
                  </a:lnTo>
                  <a:lnTo>
                    <a:pt x="7" y="1109"/>
                  </a:lnTo>
                  <a:lnTo>
                    <a:pt x="15" y="1109"/>
                  </a:lnTo>
                  <a:close/>
                  <a:moveTo>
                    <a:pt x="5835" y="15"/>
                  </a:moveTo>
                  <a:lnTo>
                    <a:pt x="5827" y="8"/>
                  </a:lnTo>
                  <a:lnTo>
                    <a:pt x="5827" y="15"/>
                  </a:lnTo>
                  <a:lnTo>
                    <a:pt x="5835" y="15"/>
                  </a:lnTo>
                  <a:close/>
                  <a:moveTo>
                    <a:pt x="5835" y="1095"/>
                  </a:moveTo>
                  <a:lnTo>
                    <a:pt x="5835" y="15"/>
                  </a:lnTo>
                  <a:lnTo>
                    <a:pt x="5827" y="15"/>
                  </a:lnTo>
                  <a:lnTo>
                    <a:pt x="5827" y="1095"/>
                  </a:lnTo>
                  <a:lnTo>
                    <a:pt x="5835" y="1095"/>
                  </a:lnTo>
                  <a:close/>
                  <a:moveTo>
                    <a:pt x="5835" y="1109"/>
                  </a:moveTo>
                  <a:lnTo>
                    <a:pt x="5835" y="1095"/>
                  </a:lnTo>
                  <a:lnTo>
                    <a:pt x="5827" y="1102"/>
                  </a:lnTo>
                  <a:lnTo>
                    <a:pt x="5827" y="1109"/>
                  </a:lnTo>
                  <a:lnTo>
                    <a:pt x="5835" y="1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docshape275">
              <a:extLst>
                <a:ext uri="{FF2B5EF4-FFF2-40B4-BE49-F238E27FC236}">
                  <a16:creationId xmlns:a16="http://schemas.microsoft.com/office/drawing/2014/main" id="{42A31B35-E85B-B516-2783-A00DA4ABC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103"/>
              <a:ext cx="14400" cy="224"/>
            </a:xfrm>
            <a:custGeom>
              <a:avLst/>
              <a:gdLst>
                <a:gd name="T0" fmla="+- 0 15610 1210"/>
                <a:gd name="T1" fmla="*/ T0 w 14400"/>
                <a:gd name="T2" fmla="+- 0 1223 1104"/>
                <a:gd name="T3" fmla="*/ 1223 h 224"/>
                <a:gd name="T4" fmla="+- 0 15606 1210"/>
                <a:gd name="T5" fmla="*/ T4 w 14400"/>
                <a:gd name="T6" fmla="+- 0 1203 1104"/>
                <a:gd name="T7" fmla="*/ 1203 h 224"/>
                <a:gd name="T8" fmla="+- 0 15587 1210"/>
                <a:gd name="T9" fmla="*/ T8 w 14400"/>
                <a:gd name="T10" fmla="+- 0 1174 1104"/>
                <a:gd name="T11" fmla="*/ 1174 h 224"/>
                <a:gd name="T12" fmla="+- 0 15559 1210"/>
                <a:gd name="T13" fmla="*/ T12 w 14400"/>
                <a:gd name="T14" fmla="+- 0 1154 1104"/>
                <a:gd name="T15" fmla="*/ 1154 h 224"/>
                <a:gd name="T16" fmla="+- 0 15523 1210"/>
                <a:gd name="T17" fmla="*/ T16 w 14400"/>
                <a:gd name="T18" fmla="+- 0 1147 1104"/>
                <a:gd name="T19" fmla="*/ 1147 h 224"/>
                <a:gd name="T20" fmla="+- 0 15488 1210"/>
                <a:gd name="T21" fmla="*/ T20 w 14400"/>
                <a:gd name="T22" fmla="+- 0 1154 1104"/>
                <a:gd name="T23" fmla="*/ 1154 h 224"/>
                <a:gd name="T24" fmla="+- 0 15460 1210"/>
                <a:gd name="T25" fmla="*/ T24 w 14400"/>
                <a:gd name="T26" fmla="+- 0 1174 1104"/>
                <a:gd name="T27" fmla="*/ 1174 h 224"/>
                <a:gd name="T28" fmla="+- 0 15440 1210"/>
                <a:gd name="T29" fmla="*/ T28 w 14400"/>
                <a:gd name="T30" fmla="+- 0 1203 1104"/>
                <a:gd name="T31" fmla="*/ 1203 h 224"/>
                <a:gd name="T32" fmla="+- 0 15439 1210"/>
                <a:gd name="T33" fmla="*/ T32 w 14400"/>
                <a:gd name="T34" fmla="+- 0 1207 1104"/>
                <a:gd name="T35" fmla="*/ 1207 h 224"/>
                <a:gd name="T36" fmla="+- 0 1377 1210"/>
                <a:gd name="T37" fmla="*/ T36 w 14400"/>
                <a:gd name="T38" fmla="+- 0 1164 1104"/>
                <a:gd name="T39" fmla="*/ 1164 h 224"/>
                <a:gd name="T40" fmla="+- 0 1376 1210"/>
                <a:gd name="T41" fmla="*/ T40 w 14400"/>
                <a:gd name="T42" fmla="+- 0 1158 1104"/>
                <a:gd name="T43" fmla="*/ 1158 h 224"/>
                <a:gd name="T44" fmla="+- 0 1357 1210"/>
                <a:gd name="T45" fmla="*/ T44 w 14400"/>
                <a:gd name="T46" fmla="+- 0 1130 1104"/>
                <a:gd name="T47" fmla="*/ 1130 h 224"/>
                <a:gd name="T48" fmla="+- 0 1329 1210"/>
                <a:gd name="T49" fmla="*/ T48 w 14400"/>
                <a:gd name="T50" fmla="+- 0 1111 1104"/>
                <a:gd name="T51" fmla="*/ 1111 h 224"/>
                <a:gd name="T52" fmla="+- 0 1294 1210"/>
                <a:gd name="T53" fmla="*/ T52 w 14400"/>
                <a:gd name="T54" fmla="+- 0 1104 1104"/>
                <a:gd name="T55" fmla="*/ 1104 h 224"/>
                <a:gd name="T56" fmla="+- 0 1258 1210"/>
                <a:gd name="T57" fmla="*/ T56 w 14400"/>
                <a:gd name="T58" fmla="+- 0 1110 1104"/>
                <a:gd name="T59" fmla="*/ 1110 h 224"/>
                <a:gd name="T60" fmla="+- 0 1229 1210"/>
                <a:gd name="T61" fmla="*/ T60 w 14400"/>
                <a:gd name="T62" fmla="+- 0 1129 1104"/>
                <a:gd name="T63" fmla="*/ 1129 h 224"/>
                <a:gd name="T64" fmla="+- 0 1210 1210"/>
                <a:gd name="T65" fmla="*/ T64 w 14400"/>
                <a:gd name="T66" fmla="+- 0 1157 1104"/>
                <a:gd name="T67" fmla="*/ 1157 h 224"/>
                <a:gd name="T68" fmla="+- 0 1210 1210"/>
                <a:gd name="T69" fmla="*/ T68 w 14400"/>
                <a:gd name="T70" fmla="+- 0 1228 1104"/>
                <a:gd name="T71" fmla="*/ 1228 h 224"/>
                <a:gd name="T72" fmla="+- 0 1229 1210"/>
                <a:gd name="T73" fmla="*/ T72 w 14400"/>
                <a:gd name="T74" fmla="+- 0 1257 1104"/>
                <a:gd name="T75" fmla="*/ 1257 h 224"/>
                <a:gd name="T76" fmla="+- 0 1258 1210"/>
                <a:gd name="T77" fmla="*/ T76 w 14400"/>
                <a:gd name="T78" fmla="+- 0 1277 1104"/>
                <a:gd name="T79" fmla="*/ 1277 h 224"/>
                <a:gd name="T80" fmla="+- 0 1294 1210"/>
                <a:gd name="T81" fmla="*/ T80 w 14400"/>
                <a:gd name="T82" fmla="+- 0 1284 1104"/>
                <a:gd name="T83" fmla="*/ 1284 h 224"/>
                <a:gd name="T84" fmla="+- 0 1328 1210"/>
                <a:gd name="T85" fmla="*/ T84 w 14400"/>
                <a:gd name="T86" fmla="+- 0 1277 1104"/>
                <a:gd name="T87" fmla="*/ 1277 h 224"/>
                <a:gd name="T88" fmla="+- 0 1356 1210"/>
                <a:gd name="T89" fmla="*/ T88 w 14400"/>
                <a:gd name="T90" fmla="+- 0 1257 1104"/>
                <a:gd name="T91" fmla="*/ 1257 h 224"/>
                <a:gd name="T92" fmla="+- 0 1375 1210"/>
                <a:gd name="T93" fmla="*/ T92 w 14400"/>
                <a:gd name="T94" fmla="+- 0 1228 1104"/>
                <a:gd name="T95" fmla="*/ 1228 h 224"/>
                <a:gd name="T96" fmla="+- 0 1376 1210"/>
                <a:gd name="T97" fmla="*/ T96 w 14400"/>
                <a:gd name="T98" fmla="+- 0 1224 1104"/>
                <a:gd name="T99" fmla="*/ 1224 h 224"/>
                <a:gd name="T100" fmla="+- 0 1382 1210"/>
                <a:gd name="T101" fmla="*/ T100 w 14400"/>
                <a:gd name="T102" fmla="+- 0 1224 1104"/>
                <a:gd name="T103" fmla="*/ 1224 h 224"/>
                <a:gd name="T104" fmla="+- 0 15432 1210"/>
                <a:gd name="T105" fmla="*/ T104 w 14400"/>
                <a:gd name="T106" fmla="+- 0 1267 1104"/>
                <a:gd name="T107" fmla="*/ 1267 h 224"/>
                <a:gd name="T108" fmla="+- 0 15438 1210"/>
                <a:gd name="T109" fmla="*/ T108 w 14400"/>
                <a:gd name="T110" fmla="+- 0 1267 1104"/>
                <a:gd name="T111" fmla="*/ 1267 h 224"/>
                <a:gd name="T112" fmla="+- 0 15439 1210"/>
                <a:gd name="T113" fmla="*/ T112 w 14400"/>
                <a:gd name="T114" fmla="+- 0 1272 1104"/>
                <a:gd name="T115" fmla="*/ 1272 h 224"/>
                <a:gd name="T116" fmla="+- 0 15459 1210"/>
                <a:gd name="T117" fmla="*/ T116 w 14400"/>
                <a:gd name="T118" fmla="+- 0 1300 1104"/>
                <a:gd name="T119" fmla="*/ 1300 h 224"/>
                <a:gd name="T120" fmla="+- 0 15488 1210"/>
                <a:gd name="T121" fmla="*/ T120 w 14400"/>
                <a:gd name="T122" fmla="+- 0 1320 1104"/>
                <a:gd name="T123" fmla="*/ 1320 h 224"/>
                <a:gd name="T124" fmla="+- 0 15523 1210"/>
                <a:gd name="T125" fmla="*/ T124 w 14400"/>
                <a:gd name="T126" fmla="+- 0 1327 1104"/>
                <a:gd name="T127" fmla="*/ 1327 h 224"/>
                <a:gd name="T128" fmla="+- 0 15558 1210"/>
                <a:gd name="T129" fmla="*/ T128 w 14400"/>
                <a:gd name="T130" fmla="+- 0 1320 1104"/>
                <a:gd name="T131" fmla="*/ 1320 h 224"/>
                <a:gd name="T132" fmla="+- 0 15587 1210"/>
                <a:gd name="T133" fmla="*/ T132 w 14400"/>
                <a:gd name="T134" fmla="+- 0 1301 1104"/>
                <a:gd name="T135" fmla="*/ 1301 h 224"/>
                <a:gd name="T136" fmla="+- 0 15605 1210"/>
                <a:gd name="T137" fmla="*/ T136 w 14400"/>
                <a:gd name="T138" fmla="+- 0 1273 1104"/>
                <a:gd name="T139" fmla="*/ 1273 h 224"/>
                <a:gd name="T140" fmla="+- 0 15610 1210"/>
                <a:gd name="T141" fmla="*/ T140 w 14400"/>
                <a:gd name="T142" fmla="+- 0 1251 1104"/>
                <a:gd name="T143" fmla="*/ 1251 h 224"/>
                <a:gd name="T144" fmla="+- 0 15610 1210"/>
                <a:gd name="T145" fmla="*/ T144 w 14400"/>
                <a:gd name="T146" fmla="+- 0 1223 1104"/>
                <a:gd name="T147" fmla="*/ 1223 h 2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6" y="99"/>
                  </a:lnTo>
                  <a:lnTo>
                    <a:pt x="14377" y="70"/>
                  </a:lnTo>
                  <a:lnTo>
                    <a:pt x="14349" y="50"/>
                  </a:lnTo>
                  <a:lnTo>
                    <a:pt x="14313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0" y="99"/>
                  </a:lnTo>
                  <a:lnTo>
                    <a:pt x="14229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6"/>
                  </a:lnTo>
                  <a:lnTo>
                    <a:pt x="19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19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5" y="124"/>
                  </a:lnTo>
                  <a:lnTo>
                    <a:pt x="166" y="120"/>
                  </a:lnTo>
                  <a:lnTo>
                    <a:pt x="172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29" y="168"/>
                  </a:lnTo>
                  <a:lnTo>
                    <a:pt x="14249" y="196"/>
                  </a:lnTo>
                  <a:lnTo>
                    <a:pt x="14278" y="216"/>
                  </a:lnTo>
                  <a:lnTo>
                    <a:pt x="14313" y="223"/>
                  </a:lnTo>
                  <a:lnTo>
                    <a:pt x="14348" y="216"/>
                  </a:lnTo>
                  <a:lnTo>
                    <a:pt x="14377" y="197"/>
                  </a:lnTo>
                  <a:lnTo>
                    <a:pt x="14395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E76C44-07D3-8CB4-1F16-10FBCBE4AB59}"/>
              </a:ext>
            </a:extLst>
          </p:cNvPr>
          <p:cNvSpPr txBox="1"/>
          <p:nvPr/>
        </p:nvSpPr>
        <p:spPr>
          <a:xfrm>
            <a:off x="1454285" y="6144718"/>
            <a:ext cx="42363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>
              <a:lnSpc>
                <a:spcPts val="193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L&amp;T</a:t>
            </a:r>
            <a:r>
              <a:rPr lang="en-US" sz="1400" b="1" spc="-7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400" b="1" spc="-7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MHI</a:t>
            </a:r>
            <a:r>
              <a:rPr lang="en-US" sz="1400" b="1" spc="-6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Turbine</a:t>
            </a:r>
            <a:r>
              <a:rPr lang="en-US" sz="1400" b="1" spc="-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Generators</a:t>
            </a:r>
            <a:r>
              <a:rPr lang="en-US" sz="1400" b="1" spc="-5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US" sz="1400" b="1" spc="-7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Ltd.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>
              <a:lnSpc>
                <a:spcPts val="168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2T</a:t>
            </a:r>
            <a:r>
              <a:rPr lang="en-US" sz="1400" b="1" spc="2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</a:t>
            </a:r>
            <a:r>
              <a:rPr lang="en-US" sz="1400" b="1" spc="-4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Traveling</a:t>
            </a:r>
            <a:r>
              <a:rPr lang="en-US" sz="1400" b="1" spc="-5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4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Pillar</a:t>
            </a:r>
            <a:r>
              <a:rPr lang="en-US" sz="1400" b="1" spc="-3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Mounted</a:t>
            </a:r>
            <a:r>
              <a:rPr lang="en-US" sz="1400" b="1" spc="-6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Jib</a:t>
            </a:r>
            <a:r>
              <a:rPr lang="en-US" sz="1400" b="1" spc="-4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Crane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1.jpeg">
            <a:extLst>
              <a:ext uri="{FF2B5EF4-FFF2-40B4-BE49-F238E27FC236}">
                <a16:creationId xmlns:a16="http://schemas.microsoft.com/office/drawing/2014/main" id="{5B63CAE7-F6CB-BF52-B4F0-E0929D0AC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82" y="1913530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31221F-A7AE-D071-2210-11B170F7DBC6}"/>
              </a:ext>
            </a:extLst>
          </p:cNvPr>
          <p:cNvSpPr txBox="1"/>
          <p:nvPr/>
        </p:nvSpPr>
        <p:spPr>
          <a:xfrm>
            <a:off x="5105238" y="1913530"/>
            <a:ext cx="238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Installations</a:t>
            </a:r>
          </a:p>
        </p:txBody>
      </p:sp>
    </p:spTree>
    <p:extLst>
      <p:ext uri="{BB962C8B-B14F-4D97-AF65-F5344CB8AC3E}">
        <p14:creationId xmlns:p14="http://schemas.microsoft.com/office/powerpoint/2010/main" val="139540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F5CC8DC2-1A8C-DB8C-A822-BD81A9664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grpSp>
        <p:nvGrpSpPr>
          <p:cNvPr id="5" name="docshapegroup284">
            <a:extLst>
              <a:ext uri="{FF2B5EF4-FFF2-40B4-BE49-F238E27FC236}">
                <a16:creationId xmlns:a16="http://schemas.microsoft.com/office/drawing/2014/main" id="{1C54DDC3-D9FC-689E-4AE7-12A9D1C978AE}"/>
              </a:ext>
            </a:extLst>
          </p:cNvPr>
          <p:cNvGrpSpPr>
            <a:grpSpLocks/>
          </p:cNvGrpSpPr>
          <p:nvPr/>
        </p:nvGrpSpPr>
        <p:grpSpPr bwMode="auto">
          <a:xfrm>
            <a:off x="1523365" y="1589737"/>
            <a:ext cx="9144000" cy="5144135"/>
            <a:chOff x="1209" y="-89"/>
            <a:chExt cx="14400" cy="8101"/>
          </a:xfrm>
        </p:grpSpPr>
        <p:pic>
          <p:nvPicPr>
            <p:cNvPr id="19459" name="docshape285">
              <a:extLst>
                <a:ext uri="{FF2B5EF4-FFF2-40B4-BE49-F238E27FC236}">
                  <a16:creationId xmlns:a16="http://schemas.microsoft.com/office/drawing/2014/main" id="{38704248-7B11-1C95-3E64-2A06162EB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140"/>
              <a:ext cx="14400" cy="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docshape286">
              <a:extLst>
                <a:ext uri="{FF2B5EF4-FFF2-40B4-BE49-F238E27FC236}">
                  <a16:creationId xmlns:a16="http://schemas.microsoft.com/office/drawing/2014/main" id="{C9671460-EAE8-9B1B-15D2-D094775BD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" y="-89"/>
              <a:ext cx="13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cshape287">
              <a:extLst>
                <a:ext uri="{FF2B5EF4-FFF2-40B4-BE49-F238E27FC236}">
                  <a16:creationId xmlns:a16="http://schemas.microsoft.com/office/drawing/2014/main" id="{35E0E6D8-E03F-04D7-5C21-F7B45256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948"/>
              <a:ext cx="14400" cy="224"/>
            </a:xfrm>
            <a:custGeom>
              <a:avLst/>
              <a:gdLst>
                <a:gd name="T0" fmla="+- 0 15610 1210"/>
                <a:gd name="T1" fmla="*/ T0 w 14400"/>
                <a:gd name="T2" fmla="+- 0 1068 949"/>
                <a:gd name="T3" fmla="*/ 1068 h 224"/>
                <a:gd name="T4" fmla="+- 0 15606 1210"/>
                <a:gd name="T5" fmla="*/ T4 w 14400"/>
                <a:gd name="T6" fmla="+- 0 1048 949"/>
                <a:gd name="T7" fmla="*/ 1048 h 224"/>
                <a:gd name="T8" fmla="+- 0 15587 1210"/>
                <a:gd name="T9" fmla="*/ T8 w 14400"/>
                <a:gd name="T10" fmla="+- 0 1019 949"/>
                <a:gd name="T11" fmla="*/ 1019 h 224"/>
                <a:gd name="T12" fmla="+- 0 15559 1210"/>
                <a:gd name="T13" fmla="*/ T12 w 14400"/>
                <a:gd name="T14" fmla="+- 0 999 949"/>
                <a:gd name="T15" fmla="*/ 999 h 224"/>
                <a:gd name="T16" fmla="+- 0 15523 1210"/>
                <a:gd name="T17" fmla="*/ T16 w 14400"/>
                <a:gd name="T18" fmla="+- 0 992 949"/>
                <a:gd name="T19" fmla="*/ 992 h 224"/>
                <a:gd name="T20" fmla="+- 0 15488 1210"/>
                <a:gd name="T21" fmla="*/ T20 w 14400"/>
                <a:gd name="T22" fmla="+- 0 999 949"/>
                <a:gd name="T23" fmla="*/ 999 h 224"/>
                <a:gd name="T24" fmla="+- 0 15460 1210"/>
                <a:gd name="T25" fmla="*/ T24 w 14400"/>
                <a:gd name="T26" fmla="+- 0 1019 949"/>
                <a:gd name="T27" fmla="*/ 1019 h 224"/>
                <a:gd name="T28" fmla="+- 0 15440 1210"/>
                <a:gd name="T29" fmla="*/ T28 w 14400"/>
                <a:gd name="T30" fmla="+- 0 1048 949"/>
                <a:gd name="T31" fmla="*/ 1048 h 224"/>
                <a:gd name="T32" fmla="+- 0 15439 1210"/>
                <a:gd name="T33" fmla="*/ T32 w 14400"/>
                <a:gd name="T34" fmla="+- 0 1052 949"/>
                <a:gd name="T35" fmla="*/ 1052 h 224"/>
                <a:gd name="T36" fmla="+- 0 1377 1210"/>
                <a:gd name="T37" fmla="*/ T36 w 14400"/>
                <a:gd name="T38" fmla="+- 0 1009 949"/>
                <a:gd name="T39" fmla="*/ 1009 h 224"/>
                <a:gd name="T40" fmla="+- 0 1376 1210"/>
                <a:gd name="T41" fmla="*/ T40 w 14400"/>
                <a:gd name="T42" fmla="+- 0 1003 949"/>
                <a:gd name="T43" fmla="*/ 1003 h 224"/>
                <a:gd name="T44" fmla="+- 0 1357 1210"/>
                <a:gd name="T45" fmla="*/ T44 w 14400"/>
                <a:gd name="T46" fmla="+- 0 975 949"/>
                <a:gd name="T47" fmla="*/ 975 h 224"/>
                <a:gd name="T48" fmla="+- 0 1329 1210"/>
                <a:gd name="T49" fmla="*/ T48 w 14400"/>
                <a:gd name="T50" fmla="+- 0 956 949"/>
                <a:gd name="T51" fmla="*/ 956 h 224"/>
                <a:gd name="T52" fmla="+- 0 1294 1210"/>
                <a:gd name="T53" fmla="*/ T52 w 14400"/>
                <a:gd name="T54" fmla="+- 0 949 949"/>
                <a:gd name="T55" fmla="*/ 949 h 224"/>
                <a:gd name="T56" fmla="+- 0 1258 1210"/>
                <a:gd name="T57" fmla="*/ T56 w 14400"/>
                <a:gd name="T58" fmla="+- 0 955 949"/>
                <a:gd name="T59" fmla="*/ 955 h 224"/>
                <a:gd name="T60" fmla="+- 0 1229 1210"/>
                <a:gd name="T61" fmla="*/ T60 w 14400"/>
                <a:gd name="T62" fmla="+- 0 974 949"/>
                <a:gd name="T63" fmla="*/ 974 h 224"/>
                <a:gd name="T64" fmla="+- 0 1210 1210"/>
                <a:gd name="T65" fmla="*/ T64 w 14400"/>
                <a:gd name="T66" fmla="+- 0 1002 949"/>
                <a:gd name="T67" fmla="*/ 1002 h 224"/>
                <a:gd name="T68" fmla="+- 0 1210 1210"/>
                <a:gd name="T69" fmla="*/ T68 w 14400"/>
                <a:gd name="T70" fmla="+- 0 1073 949"/>
                <a:gd name="T71" fmla="*/ 1073 h 224"/>
                <a:gd name="T72" fmla="+- 0 1229 1210"/>
                <a:gd name="T73" fmla="*/ T72 w 14400"/>
                <a:gd name="T74" fmla="+- 0 1102 949"/>
                <a:gd name="T75" fmla="*/ 1102 h 224"/>
                <a:gd name="T76" fmla="+- 0 1258 1210"/>
                <a:gd name="T77" fmla="*/ T76 w 14400"/>
                <a:gd name="T78" fmla="+- 0 1122 949"/>
                <a:gd name="T79" fmla="*/ 1122 h 224"/>
                <a:gd name="T80" fmla="+- 0 1294 1210"/>
                <a:gd name="T81" fmla="*/ T80 w 14400"/>
                <a:gd name="T82" fmla="+- 0 1129 949"/>
                <a:gd name="T83" fmla="*/ 1129 h 224"/>
                <a:gd name="T84" fmla="+- 0 1328 1210"/>
                <a:gd name="T85" fmla="*/ T84 w 14400"/>
                <a:gd name="T86" fmla="+- 0 1122 949"/>
                <a:gd name="T87" fmla="*/ 1122 h 224"/>
                <a:gd name="T88" fmla="+- 0 1356 1210"/>
                <a:gd name="T89" fmla="*/ T88 w 14400"/>
                <a:gd name="T90" fmla="+- 0 1102 949"/>
                <a:gd name="T91" fmla="*/ 1102 h 224"/>
                <a:gd name="T92" fmla="+- 0 1375 1210"/>
                <a:gd name="T93" fmla="*/ T92 w 14400"/>
                <a:gd name="T94" fmla="+- 0 1073 949"/>
                <a:gd name="T95" fmla="*/ 1073 h 224"/>
                <a:gd name="T96" fmla="+- 0 1376 1210"/>
                <a:gd name="T97" fmla="*/ T96 w 14400"/>
                <a:gd name="T98" fmla="+- 0 1069 949"/>
                <a:gd name="T99" fmla="*/ 1069 h 224"/>
                <a:gd name="T100" fmla="+- 0 1382 1210"/>
                <a:gd name="T101" fmla="*/ T100 w 14400"/>
                <a:gd name="T102" fmla="+- 0 1069 949"/>
                <a:gd name="T103" fmla="*/ 1069 h 224"/>
                <a:gd name="T104" fmla="+- 0 15432 1210"/>
                <a:gd name="T105" fmla="*/ T104 w 14400"/>
                <a:gd name="T106" fmla="+- 0 1112 949"/>
                <a:gd name="T107" fmla="*/ 1112 h 224"/>
                <a:gd name="T108" fmla="+- 0 15438 1210"/>
                <a:gd name="T109" fmla="*/ T108 w 14400"/>
                <a:gd name="T110" fmla="+- 0 1112 949"/>
                <a:gd name="T111" fmla="*/ 1112 h 224"/>
                <a:gd name="T112" fmla="+- 0 15439 1210"/>
                <a:gd name="T113" fmla="*/ T112 w 14400"/>
                <a:gd name="T114" fmla="+- 0 1117 949"/>
                <a:gd name="T115" fmla="*/ 1117 h 224"/>
                <a:gd name="T116" fmla="+- 0 15459 1210"/>
                <a:gd name="T117" fmla="*/ T116 w 14400"/>
                <a:gd name="T118" fmla="+- 0 1145 949"/>
                <a:gd name="T119" fmla="*/ 1145 h 224"/>
                <a:gd name="T120" fmla="+- 0 15488 1210"/>
                <a:gd name="T121" fmla="*/ T120 w 14400"/>
                <a:gd name="T122" fmla="+- 0 1165 949"/>
                <a:gd name="T123" fmla="*/ 1165 h 224"/>
                <a:gd name="T124" fmla="+- 0 15523 1210"/>
                <a:gd name="T125" fmla="*/ T124 w 14400"/>
                <a:gd name="T126" fmla="+- 0 1172 949"/>
                <a:gd name="T127" fmla="*/ 1172 h 224"/>
                <a:gd name="T128" fmla="+- 0 15558 1210"/>
                <a:gd name="T129" fmla="*/ T128 w 14400"/>
                <a:gd name="T130" fmla="+- 0 1165 949"/>
                <a:gd name="T131" fmla="*/ 1165 h 224"/>
                <a:gd name="T132" fmla="+- 0 15587 1210"/>
                <a:gd name="T133" fmla="*/ T132 w 14400"/>
                <a:gd name="T134" fmla="+- 0 1146 949"/>
                <a:gd name="T135" fmla="*/ 1146 h 224"/>
                <a:gd name="T136" fmla="+- 0 15605 1210"/>
                <a:gd name="T137" fmla="*/ T136 w 14400"/>
                <a:gd name="T138" fmla="+- 0 1118 949"/>
                <a:gd name="T139" fmla="*/ 1118 h 224"/>
                <a:gd name="T140" fmla="+- 0 15610 1210"/>
                <a:gd name="T141" fmla="*/ T140 w 14400"/>
                <a:gd name="T142" fmla="+- 0 1096 949"/>
                <a:gd name="T143" fmla="*/ 1096 h 224"/>
                <a:gd name="T144" fmla="+- 0 15610 1210"/>
                <a:gd name="T145" fmla="*/ T144 w 14400"/>
                <a:gd name="T146" fmla="+- 0 1068 949"/>
                <a:gd name="T147" fmla="*/ 1068 h 2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6" y="99"/>
                  </a:lnTo>
                  <a:lnTo>
                    <a:pt x="14377" y="70"/>
                  </a:lnTo>
                  <a:lnTo>
                    <a:pt x="14349" y="50"/>
                  </a:lnTo>
                  <a:lnTo>
                    <a:pt x="14313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0" y="99"/>
                  </a:lnTo>
                  <a:lnTo>
                    <a:pt x="14229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6"/>
                  </a:lnTo>
                  <a:lnTo>
                    <a:pt x="19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19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5" y="124"/>
                  </a:lnTo>
                  <a:lnTo>
                    <a:pt x="166" y="120"/>
                  </a:lnTo>
                  <a:lnTo>
                    <a:pt x="172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29" y="168"/>
                  </a:lnTo>
                  <a:lnTo>
                    <a:pt x="14249" y="196"/>
                  </a:lnTo>
                  <a:lnTo>
                    <a:pt x="14278" y="216"/>
                  </a:lnTo>
                  <a:lnTo>
                    <a:pt x="14313" y="223"/>
                  </a:lnTo>
                  <a:lnTo>
                    <a:pt x="14348" y="216"/>
                  </a:lnTo>
                  <a:lnTo>
                    <a:pt x="14377" y="197"/>
                  </a:lnTo>
                  <a:lnTo>
                    <a:pt x="14395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464" name="docshape290">
              <a:extLst>
                <a:ext uri="{FF2B5EF4-FFF2-40B4-BE49-F238E27FC236}">
                  <a16:creationId xmlns:a16="http://schemas.microsoft.com/office/drawing/2014/main" id="{3ED9CE69-A144-0126-C570-45A536DB1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6888"/>
              <a:ext cx="5609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docshape291">
              <a:extLst>
                <a:ext uri="{FF2B5EF4-FFF2-40B4-BE49-F238E27FC236}">
                  <a16:creationId xmlns:a16="http://schemas.microsoft.com/office/drawing/2014/main" id="{F1CA2AD7-8240-2C7F-630C-8E72AB19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6881"/>
              <a:ext cx="5624" cy="1109"/>
            </a:xfrm>
            <a:custGeom>
              <a:avLst/>
              <a:gdLst>
                <a:gd name="T0" fmla="+- 0 6842 1219"/>
                <a:gd name="T1" fmla="*/ T0 w 5624"/>
                <a:gd name="T2" fmla="+- 0 7990 6881"/>
                <a:gd name="T3" fmla="*/ 7990 h 1109"/>
                <a:gd name="T4" fmla="+- 0 6842 1219"/>
                <a:gd name="T5" fmla="*/ T4 w 5624"/>
                <a:gd name="T6" fmla="+- 0 6881 6881"/>
                <a:gd name="T7" fmla="*/ 6881 h 1109"/>
                <a:gd name="T8" fmla="+- 0 1219 1219"/>
                <a:gd name="T9" fmla="*/ T8 w 5624"/>
                <a:gd name="T10" fmla="+- 0 6881 6881"/>
                <a:gd name="T11" fmla="*/ 6881 h 1109"/>
                <a:gd name="T12" fmla="+- 0 1219 1219"/>
                <a:gd name="T13" fmla="*/ T12 w 5624"/>
                <a:gd name="T14" fmla="+- 0 7990 6881"/>
                <a:gd name="T15" fmla="*/ 7990 h 1109"/>
                <a:gd name="T16" fmla="+- 0 1226 1219"/>
                <a:gd name="T17" fmla="*/ T16 w 5624"/>
                <a:gd name="T18" fmla="+- 0 7990 6881"/>
                <a:gd name="T19" fmla="*/ 7990 h 1109"/>
                <a:gd name="T20" fmla="+- 0 1226 1219"/>
                <a:gd name="T21" fmla="*/ T20 w 5624"/>
                <a:gd name="T22" fmla="+- 0 6896 6881"/>
                <a:gd name="T23" fmla="*/ 6896 h 1109"/>
                <a:gd name="T24" fmla="+- 0 1234 1219"/>
                <a:gd name="T25" fmla="*/ T24 w 5624"/>
                <a:gd name="T26" fmla="+- 0 6889 6881"/>
                <a:gd name="T27" fmla="*/ 6889 h 1109"/>
                <a:gd name="T28" fmla="+- 0 1234 1219"/>
                <a:gd name="T29" fmla="*/ T28 w 5624"/>
                <a:gd name="T30" fmla="+- 0 6896 6881"/>
                <a:gd name="T31" fmla="*/ 6896 h 1109"/>
                <a:gd name="T32" fmla="+- 0 6828 1219"/>
                <a:gd name="T33" fmla="*/ T32 w 5624"/>
                <a:gd name="T34" fmla="+- 0 6896 6881"/>
                <a:gd name="T35" fmla="*/ 6896 h 1109"/>
                <a:gd name="T36" fmla="+- 0 6828 1219"/>
                <a:gd name="T37" fmla="*/ T36 w 5624"/>
                <a:gd name="T38" fmla="+- 0 6889 6881"/>
                <a:gd name="T39" fmla="*/ 6889 h 1109"/>
                <a:gd name="T40" fmla="+- 0 6835 1219"/>
                <a:gd name="T41" fmla="*/ T40 w 5624"/>
                <a:gd name="T42" fmla="+- 0 6896 6881"/>
                <a:gd name="T43" fmla="*/ 6896 h 1109"/>
                <a:gd name="T44" fmla="+- 0 6835 1219"/>
                <a:gd name="T45" fmla="*/ T44 w 5624"/>
                <a:gd name="T46" fmla="+- 0 7990 6881"/>
                <a:gd name="T47" fmla="*/ 7990 h 1109"/>
                <a:gd name="T48" fmla="+- 0 6842 1219"/>
                <a:gd name="T49" fmla="*/ T48 w 5624"/>
                <a:gd name="T50" fmla="+- 0 7990 6881"/>
                <a:gd name="T51" fmla="*/ 7990 h 1109"/>
                <a:gd name="T52" fmla="+- 0 1234 1219"/>
                <a:gd name="T53" fmla="*/ T52 w 5624"/>
                <a:gd name="T54" fmla="+- 0 6896 6881"/>
                <a:gd name="T55" fmla="*/ 6896 h 1109"/>
                <a:gd name="T56" fmla="+- 0 1234 1219"/>
                <a:gd name="T57" fmla="*/ T56 w 5624"/>
                <a:gd name="T58" fmla="+- 0 6889 6881"/>
                <a:gd name="T59" fmla="*/ 6889 h 1109"/>
                <a:gd name="T60" fmla="+- 0 1226 1219"/>
                <a:gd name="T61" fmla="*/ T60 w 5624"/>
                <a:gd name="T62" fmla="+- 0 6896 6881"/>
                <a:gd name="T63" fmla="*/ 6896 h 1109"/>
                <a:gd name="T64" fmla="+- 0 1234 1219"/>
                <a:gd name="T65" fmla="*/ T64 w 5624"/>
                <a:gd name="T66" fmla="+- 0 6896 6881"/>
                <a:gd name="T67" fmla="*/ 6896 h 1109"/>
                <a:gd name="T68" fmla="+- 0 1234 1219"/>
                <a:gd name="T69" fmla="*/ T68 w 5624"/>
                <a:gd name="T70" fmla="+- 0 7976 6881"/>
                <a:gd name="T71" fmla="*/ 7976 h 1109"/>
                <a:gd name="T72" fmla="+- 0 1234 1219"/>
                <a:gd name="T73" fmla="*/ T72 w 5624"/>
                <a:gd name="T74" fmla="+- 0 6896 6881"/>
                <a:gd name="T75" fmla="*/ 6896 h 1109"/>
                <a:gd name="T76" fmla="+- 0 1226 1219"/>
                <a:gd name="T77" fmla="*/ T76 w 5624"/>
                <a:gd name="T78" fmla="+- 0 6896 6881"/>
                <a:gd name="T79" fmla="*/ 6896 h 1109"/>
                <a:gd name="T80" fmla="+- 0 1226 1219"/>
                <a:gd name="T81" fmla="*/ T80 w 5624"/>
                <a:gd name="T82" fmla="+- 0 7976 6881"/>
                <a:gd name="T83" fmla="*/ 7976 h 1109"/>
                <a:gd name="T84" fmla="+- 0 1234 1219"/>
                <a:gd name="T85" fmla="*/ T84 w 5624"/>
                <a:gd name="T86" fmla="+- 0 7976 6881"/>
                <a:gd name="T87" fmla="*/ 7976 h 1109"/>
                <a:gd name="T88" fmla="+- 0 6835 1219"/>
                <a:gd name="T89" fmla="*/ T88 w 5624"/>
                <a:gd name="T90" fmla="+- 0 7976 6881"/>
                <a:gd name="T91" fmla="*/ 7976 h 1109"/>
                <a:gd name="T92" fmla="+- 0 1226 1219"/>
                <a:gd name="T93" fmla="*/ T92 w 5624"/>
                <a:gd name="T94" fmla="+- 0 7976 6881"/>
                <a:gd name="T95" fmla="*/ 7976 h 1109"/>
                <a:gd name="T96" fmla="+- 0 1234 1219"/>
                <a:gd name="T97" fmla="*/ T96 w 5624"/>
                <a:gd name="T98" fmla="+- 0 7983 6881"/>
                <a:gd name="T99" fmla="*/ 7983 h 1109"/>
                <a:gd name="T100" fmla="+- 0 1234 1219"/>
                <a:gd name="T101" fmla="*/ T100 w 5624"/>
                <a:gd name="T102" fmla="+- 0 7990 6881"/>
                <a:gd name="T103" fmla="*/ 7990 h 1109"/>
                <a:gd name="T104" fmla="+- 0 6828 1219"/>
                <a:gd name="T105" fmla="*/ T104 w 5624"/>
                <a:gd name="T106" fmla="+- 0 7990 6881"/>
                <a:gd name="T107" fmla="*/ 7990 h 1109"/>
                <a:gd name="T108" fmla="+- 0 6828 1219"/>
                <a:gd name="T109" fmla="*/ T108 w 5624"/>
                <a:gd name="T110" fmla="+- 0 7983 6881"/>
                <a:gd name="T111" fmla="*/ 7983 h 1109"/>
                <a:gd name="T112" fmla="+- 0 6835 1219"/>
                <a:gd name="T113" fmla="*/ T112 w 5624"/>
                <a:gd name="T114" fmla="+- 0 7976 6881"/>
                <a:gd name="T115" fmla="*/ 7976 h 1109"/>
                <a:gd name="T116" fmla="+- 0 1234 1219"/>
                <a:gd name="T117" fmla="*/ T116 w 5624"/>
                <a:gd name="T118" fmla="+- 0 7990 6881"/>
                <a:gd name="T119" fmla="*/ 7990 h 1109"/>
                <a:gd name="T120" fmla="+- 0 1234 1219"/>
                <a:gd name="T121" fmla="*/ T120 w 5624"/>
                <a:gd name="T122" fmla="+- 0 7983 6881"/>
                <a:gd name="T123" fmla="*/ 7983 h 1109"/>
                <a:gd name="T124" fmla="+- 0 1226 1219"/>
                <a:gd name="T125" fmla="*/ T124 w 5624"/>
                <a:gd name="T126" fmla="+- 0 7976 6881"/>
                <a:gd name="T127" fmla="*/ 7976 h 1109"/>
                <a:gd name="T128" fmla="+- 0 1226 1219"/>
                <a:gd name="T129" fmla="*/ T128 w 5624"/>
                <a:gd name="T130" fmla="+- 0 7990 6881"/>
                <a:gd name="T131" fmla="*/ 7990 h 1109"/>
                <a:gd name="T132" fmla="+- 0 1234 1219"/>
                <a:gd name="T133" fmla="*/ T132 w 5624"/>
                <a:gd name="T134" fmla="+- 0 7990 6881"/>
                <a:gd name="T135" fmla="*/ 7990 h 1109"/>
                <a:gd name="T136" fmla="+- 0 6835 1219"/>
                <a:gd name="T137" fmla="*/ T136 w 5624"/>
                <a:gd name="T138" fmla="+- 0 6896 6881"/>
                <a:gd name="T139" fmla="*/ 6896 h 1109"/>
                <a:gd name="T140" fmla="+- 0 6828 1219"/>
                <a:gd name="T141" fmla="*/ T140 w 5624"/>
                <a:gd name="T142" fmla="+- 0 6889 6881"/>
                <a:gd name="T143" fmla="*/ 6889 h 1109"/>
                <a:gd name="T144" fmla="+- 0 6828 1219"/>
                <a:gd name="T145" fmla="*/ T144 w 5624"/>
                <a:gd name="T146" fmla="+- 0 6896 6881"/>
                <a:gd name="T147" fmla="*/ 6896 h 1109"/>
                <a:gd name="T148" fmla="+- 0 6835 1219"/>
                <a:gd name="T149" fmla="*/ T148 w 5624"/>
                <a:gd name="T150" fmla="+- 0 6896 6881"/>
                <a:gd name="T151" fmla="*/ 6896 h 1109"/>
                <a:gd name="T152" fmla="+- 0 6835 1219"/>
                <a:gd name="T153" fmla="*/ T152 w 5624"/>
                <a:gd name="T154" fmla="+- 0 7976 6881"/>
                <a:gd name="T155" fmla="*/ 7976 h 1109"/>
                <a:gd name="T156" fmla="+- 0 6835 1219"/>
                <a:gd name="T157" fmla="*/ T156 w 5624"/>
                <a:gd name="T158" fmla="+- 0 6896 6881"/>
                <a:gd name="T159" fmla="*/ 6896 h 1109"/>
                <a:gd name="T160" fmla="+- 0 6828 1219"/>
                <a:gd name="T161" fmla="*/ T160 w 5624"/>
                <a:gd name="T162" fmla="+- 0 6896 6881"/>
                <a:gd name="T163" fmla="*/ 6896 h 1109"/>
                <a:gd name="T164" fmla="+- 0 6828 1219"/>
                <a:gd name="T165" fmla="*/ T164 w 5624"/>
                <a:gd name="T166" fmla="+- 0 7976 6881"/>
                <a:gd name="T167" fmla="*/ 7976 h 1109"/>
                <a:gd name="T168" fmla="+- 0 6835 1219"/>
                <a:gd name="T169" fmla="*/ T168 w 5624"/>
                <a:gd name="T170" fmla="+- 0 7976 6881"/>
                <a:gd name="T171" fmla="*/ 7976 h 1109"/>
                <a:gd name="T172" fmla="+- 0 6835 1219"/>
                <a:gd name="T173" fmla="*/ T172 w 5624"/>
                <a:gd name="T174" fmla="+- 0 7990 6881"/>
                <a:gd name="T175" fmla="*/ 7990 h 1109"/>
                <a:gd name="T176" fmla="+- 0 6835 1219"/>
                <a:gd name="T177" fmla="*/ T176 w 5624"/>
                <a:gd name="T178" fmla="+- 0 7976 6881"/>
                <a:gd name="T179" fmla="*/ 7976 h 1109"/>
                <a:gd name="T180" fmla="+- 0 6828 1219"/>
                <a:gd name="T181" fmla="*/ T180 w 5624"/>
                <a:gd name="T182" fmla="+- 0 7983 6881"/>
                <a:gd name="T183" fmla="*/ 7983 h 1109"/>
                <a:gd name="T184" fmla="+- 0 6828 1219"/>
                <a:gd name="T185" fmla="*/ T184 w 5624"/>
                <a:gd name="T186" fmla="+- 0 7990 6881"/>
                <a:gd name="T187" fmla="*/ 7990 h 1109"/>
                <a:gd name="T188" fmla="+- 0 6835 1219"/>
                <a:gd name="T189" fmla="*/ T188 w 5624"/>
                <a:gd name="T190" fmla="+- 0 7990 6881"/>
                <a:gd name="T191" fmla="*/ 7990 h 11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5624" h="1109">
                  <a:moveTo>
                    <a:pt x="5623" y="1109"/>
                  </a:moveTo>
                  <a:lnTo>
                    <a:pt x="5623" y="0"/>
                  </a:lnTo>
                  <a:lnTo>
                    <a:pt x="0" y="0"/>
                  </a:lnTo>
                  <a:lnTo>
                    <a:pt x="0" y="1109"/>
                  </a:lnTo>
                  <a:lnTo>
                    <a:pt x="7" y="1109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15" y="15"/>
                  </a:lnTo>
                  <a:lnTo>
                    <a:pt x="5609" y="15"/>
                  </a:lnTo>
                  <a:lnTo>
                    <a:pt x="5609" y="8"/>
                  </a:lnTo>
                  <a:lnTo>
                    <a:pt x="5616" y="15"/>
                  </a:lnTo>
                  <a:lnTo>
                    <a:pt x="5616" y="1109"/>
                  </a:lnTo>
                  <a:lnTo>
                    <a:pt x="5623" y="1109"/>
                  </a:lnTo>
                  <a:close/>
                  <a:moveTo>
                    <a:pt x="15" y="15"/>
                  </a:moveTo>
                  <a:lnTo>
                    <a:pt x="15" y="8"/>
                  </a:lnTo>
                  <a:lnTo>
                    <a:pt x="7" y="15"/>
                  </a:lnTo>
                  <a:lnTo>
                    <a:pt x="15" y="15"/>
                  </a:lnTo>
                  <a:close/>
                  <a:moveTo>
                    <a:pt x="15" y="1095"/>
                  </a:moveTo>
                  <a:lnTo>
                    <a:pt x="15" y="15"/>
                  </a:lnTo>
                  <a:lnTo>
                    <a:pt x="7" y="15"/>
                  </a:lnTo>
                  <a:lnTo>
                    <a:pt x="7" y="1095"/>
                  </a:lnTo>
                  <a:lnTo>
                    <a:pt x="15" y="1095"/>
                  </a:lnTo>
                  <a:close/>
                  <a:moveTo>
                    <a:pt x="5616" y="1095"/>
                  </a:moveTo>
                  <a:lnTo>
                    <a:pt x="7" y="1095"/>
                  </a:lnTo>
                  <a:lnTo>
                    <a:pt x="15" y="1102"/>
                  </a:lnTo>
                  <a:lnTo>
                    <a:pt x="15" y="1109"/>
                  </a:lnTo>
                  <a:lnTo>
                    <a:pt x="5609" y="1109"/>
                  </a:lnTo>
                  <a:lnTo>
                    <a:pt x="5609" y="1102"/>
                  </a:lnTo>
                  <a:lnTo>
                    <a:pt x="5616" y="1095"/>
                  </a:lnTo>
                  <a:close/>
                  <a:moveTo>
                    <a:pt x="15" y="1109"/>
                  </a:moveTo>
                  <a:lnTo>
                    <a:pt x="15" y="1102"/>
                  </a:lnTo>
                  <a:lnTo>
                    <a:pt x="7" y="1095"/>
                  </a:lnTo>
                  <a:lnTo>
                    <a:pt x="7" y="1109"/>
                  </a:lnTo>
                  <a:lnTo>
                    <a:pt x="15" y="1109"/>
                  </a:lnTo>
                  <a:close/>
                  <a:moveTo>
                    <a:pt x="5616" y="15"/>
                  </a:moveTo>
                  <a:lnTo>
                    <a:pt x="5609" y="8"/>
                  </a:lnTo>
                  <a:lnTo>
                    <a:pt x="5609" y="15"/>
                  </a:lnTo>
                  <a:lnTo>
                    <a:pt x="5616" y="15"/>
                  </a:lnTo>
                  <a:close/>
                  <a:moveTo>
                    <a:pt x="5616" y="1095"/>
                  </a:moveTo>
                  <a:lnTo>
                    <a:pt x="5616" y="15"/>
                  </a:lnTo>
                  <a:lnTo>
                    <a:pt x="5609" y="15"/>
                  </a:lnTo>
                  <a:lnTo>
                    <a:pt x="5609" y="1095"/>
                  </a:lnTo>
                  <a:lnTo>
                    <a:pt x="5616" y="1095"/>
                  </a:lnTo>
                  <a:close/>
                  <a:moveTo>
                    <a:pt x="5616" y="1109"/>
                  </a:moveTo>
                  <a:lnTo>
                    <a:pt x="5616" y="1095"/>
                  </a:lnTo>
                  <a:lnTo>
                    <a:pt x="5609" y="1102"/>
                  </a:lnTo>
                  <a:lnTo>
                    <a:pt x="5609" y="1109"/>
                  </a:lnTo>
                  <a:lnTo>
                    <a:pt x="5616" y="1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ED3B1C-8D27-CF3A-5D68-3E37F88F0E44}"/>
              </a:ext>
            </a:extLst>
          </p:cNvPr>
          <p:cNvSpPr txBox="1"/>
          <p:nvPr/>
        </p:nvSpPr>
        <p:spPr>
          <a:xfrm>
            <a:off x="8064230" y="593387"/>
            <a:ext cx="2383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4D0CFD-FE7A-9BE4-F565-E05829C6DE65}"/>
              </a:ext>
            </a:extLst>
          </p:cNvPr>
          <p:cNvSpPr txBox="1"/>
          <p:nvPr/>
        </p:nvSpPr>
        <p:spPr>
          <a:xfrm>
            <a:off x="1633220" y="5981194"/>
            <a:ext cx="5069137" cy="78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>
              <a:spcBef>
                <a:spcPts val="175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MRF</a:t>
            </a:r>
            <a:r>
              <a:rPr lang="en-US" sz="14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en-US" sz="14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400" b="1" spc="-5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-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Dahej</a:t>
            </a:r>
            <a:r>
              <a:rPr lang="en-US" sz="1400" b="1" spc="-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marR="0">
              <a:spcBef>
                <a:spcPts val="175"/>
              </a:spcBef>
              <a:spcAft>
                <a:spcPts val="0"/>
              </a:spcAft>
            </a:pPr>
            <a:r>
              <a:rPr lang="en-US" sz="1400" b="1" spc="-1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2T Single Girder EOT Crane</a:t>
            </a:r>
          </a:p>
          <a:p>
            <a:pPr marL="171450" marR="0">
              <a:spcBef>
                <a:spcPts val="175"/>
              </a:spcBef>
              <a:spcAft>
                <a:spcPts val="0"/>
              </a:spcAft>
            </a:pPr>
            <a:r>
              <a:rPr lang="en-US" sz="1400" b="1" spc="-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 Standing Structure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325A6-25F9-6231-89D8-83DF361FA911}"/>
              </a:ext>
            </a:extLst>
          </p:cNvPr>
          <p:cNvSpPr txBox="1"/>
          <p:nvPr/>
        </p:nvSpPr>
        <p:spPr>
          <a:xfrm>
            <a:off x="5095875" y="1785377"/>
            <a:ext cx="238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Installations</a:t>
            </a:r>
          </a:p>
        </p:txBody>
      </p:sp>
      <p:pic>
        <p:nvPicPr>
          <p:cNvPr id="16" name="image1.jpeg">
            <a:extLst>
              <a:ext uri="{FF2B5EF4-FFF2-40B4-BE49-F238E27FC236}">
                <a16:creationId xmlns:a16="http://schemas.microsoft.com/office/drawing/2014/main" id="{E3B7A107-B655-9AFD-51B8-3DA6E459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65" y="1757910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6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6CDF0A1-4941-ED5A-08E4-AA8FF24FD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sp>
        <p:nvSpPr>
          <p:cNvPr id="7" name="docshape287">
            <a:extLst>
              <a:ext uri="{FF2B5EF4-FFF2-40B4-BE49-F238E27FC236}">
                <a16:creationId xmlns:a16="http://schemas.microsoft.com/office/drawing/2014/main" id="{1412F0A3-0DC0-09DE-0E93-5C1FE29A56A6}"/>
              </a:ext>
            </a:extLst>
          </p:cNvPr>
          <p:cNvSpPr>
            <a:spLocks/>
          </p:cNvSpPr>
          <p:nvPr/>
        </p:nvSpPr>
        <p:spPr bwMode="auto">
          <a:xfrm>
            <a:off x="1524000" y="2374692"/>
            <a:ext cx="9144000" cy="142240"/>
          </a:xfrm>
          <a:custGeom>
            <a:avLst/>
            <a:gdLst>
              <a:gd name="T0" fmla="+- 0 15610 1210"/>
              <a:gd name="T1" fmla="*/ T0 w 14400"/>
              <a:gd name="T2" fmla="+- 0 1068 949"/>
              <a:gd name="T3" fmla="*/ 1068 h 224"/>
              <a:gd name="T4" fmla="+- 0 15606 1210"/>
              <a:gd name="T5" fmla="*/ T4 w 14400"/>
              <a:gd name="T6" fmla="+- 0 1048 949"/>
              <a:gd name="T7" fmla="*/ 1048 h 224"/>
              <a:gd name="T8" fmla="+- 0 15587 1210"/>
              <a:gd name="T9" fmla="*/ T8 w 14400"/>
              <a:gd name="T10" fmla="+- 0 1019 949"/>
              <a:gd name="T11" fmla="*/ 1019 h 224"/>
              <a:gd name="T12" fmla="+- 0 15559 1210"/>
              <a:gd name="T13" fmla="*/ T12 w 14400"/>
              <a:gd name="T14" fmla="+- 0 999 949"/>
              <a:gd name="T15" fmla="*/ 999 h 224"/>
              <a:gd name="T16" fmla="+- 0 15523 1210"/>
              <a:gd name="T17" fmla="*/ T16 w 14400"/>
              <a:gd name="T18" fmla="+- 0 992 949"/>
              <a:gd name="T19" fmla="*/ 992 h 224"/>
              <a:gd name="T20" fmla="+- 0 15488 1210"/>
              <a:gd name="T21" fmla="*/ T20 w 14400"/>
              <a:gd name="T22" fmla="+- 0 999 949"/>
              <a:gd name="T23" fmla="*/ 999 h 224"/>
              <a:gd name="T24" fmla="+- 0 15460 1210"/>
              <a:gd name="T25" fmla="*/ T24 w 14400"/>
              <a:gd name="T26" fmla="+- 0 1019 949"/>
              <a:gd name="T27" fmla="*/ 1019 h 224"/>
              <a:gd name="T28" fmla="+- 0 15440 1210"/>
              <a:gd name="T29" fmla="*/ T28 w 14400"/>
              <a:gd name="T30" fmla="+- 0 1048 949"/>
              <a:gd name="T31" fmla="*/ 1048 h 224"/>
              <a:gd name="T32" fmla="+- 0 15439 1210"/>
              <a:gd name="T33" fmla="*/ T32 w 14400"/>
              <a:gd name="T34" fmla="+- 0 1052 949"/>
              <a:gd name="T35" fmla="*/ 1052 h 224"/>
              <a:gd name="T36" fmla="+- 0 1377 1210"/>
              <a:gd name="T37" fmla="*/ T36 w 14400"/>
              <a:gd name="T38" fmla="+- 0 1009 949"/>
              <a:gd name="T39" fmla="*/ 1009 h 224"/>
              <a:gd name="T40" fmla="+- 0 1376 1210"/>
              <a:gd name="T41" fmla="*/ T40 w 14400"/>
              <a:gd name="T42" fmla="+- 0 1003 949"/>
              <a:gd name="T43" fmla="*/ 1003 h 224"/>
              <a:gd name="T44" fmla="+- 0 1357 1210"/>
              <a:gd name="T45" fmla="*/ T44 w 14400"/>
              <a:gd name="T46" fmla="+- 0 975 949"/>
              <a:gd name="T47" fmla="*/ 975 h 224"/>
              <a:gd name="T48" fmla="+- 0 1329 1210"/>
              <a:gd name="T49" fmla="*/ T48 w 14400"/>
              <a:gd name="T50" fmla="+- 0 956 949"/>
              <a:gd name="T51" fmla="*/ 956 h 224"/>
              <a:gd name="T52" fmla="+- 0 1294 1210"/>
              <a:gd name="T53" fmla="*/ T52 w 14400"/>
              <a:gd name="T54" fmla="+- 0 949 949"/>
              <a:gd name="T55" fmla="*/ 949 h 224"/>
              <a:gd name="T56" fmla="+- 0 1258 1210"/>
              <a:gd name="T57" fmla="*/ T56 w 14400"/>
              <a:gd name="T58" fmla="+- 0 955 949"/>
              <a:gd name="T59" fmla="*/ 955 h 224"/>
              <a:gd name="T60" fmla="+- 0 1229 1210"/>
              <a:gd name="T61" fmla="*/ T60 w 14400"/>
              <a:gd name="T62" fmla="+- 0 974 949"/>
              <a:gd name="T63" fmla="*/ 974 h 224"/>
              <a:gd name="T64" fmla="+- 0 1210 1210"/>
              <a:gd name="T65" fmla="*/ T64 w 14400"/>
              <a:gd name="T66" fmla="+- 0 1002 949"/>
              <a:gd name="T67" fmla="*/ 1002 h 224"/>
              <a:gd name="T68" fmla="+- 0 1210 1210"/>
              <a:gd name="T69" fmla="*/ T68 w 14400"/>
              <a:gd name="T70" fmla="+- 0 1073 949"/>
              <a:gd name="T71" fmla="*/ 1073 h 224"/>
              <a:gd name="T72" fmla="+- 0 1229 1210"/>
              <a:gd name="T73" fmla="*/ T72 w 14400"/>
              <a:gd name="T74" fmla="+- 0 1102 949"/>
              <a:gd name="T75" fmla="*/ 1102 h 224"/>
              <a:gd name="T76" fmla="+- 0 1258 1210"/>
              <a:gd name="T77" fmla="*/ T76 w 14400"/>
              <a:gd name="T78" fmla="+- 0 1122 949"/>
              <a:gd name="T79" fmla="*/ 1122 h 224"/>
              <a:gd name="T80" fmla="+- 0 1294 1210"/>
              <a:gd name="T81" fmla="*/ T80 w 14400"/>
              <a:gd name="T82" fmla="+- 0 1129 949"/>
              <a:gd name="T83" fmla="*/ 1129 h 224"/>
              <a:gd name="T84" fmla="+- 0 1328 1210"/>
              <a:gd name="T85" fmla="*/ T84 w 14400"/>
              <a:gd name="T86" fmla="+- 0 1122 949"/>
              <a:gd name="T87" fmla="*/ 1122 h 224"/>
              <a:gd name="T88" fmla="+- 0 1356 1210"/>
              <a:gd name="T89" fmla="*/ T88 w 14400"/>
              <a:gd name="T90" fmla="+- 0 1102 949"/>
              <a:gd name="T91" fmla="*/ 1102 h 224"/>
              <a:gd name="T92" fmla="+- 0 1375 1210"/>
              <a:gd name="T93" fmla="*/ T92 w 14400"/>
              <a:gd name="T94" fmla="+- 0 1073 949"/>
              <a:gd name="T95" fmla="*/ 1073 h 224"/>
              <a:gd name="T96" fmla="+- 0 1376 1210"/>
              <a:gd name="T97" fmla="*/ T96 w 14400"/>
              <a:gd name="T98" fmla="+- 0 1069 949"/>
              <a:gd name="T99" fmla="*/ 1069 h 224"/>
              <a:gd name="T100" fmla="+- 0 1382 1210"/>
              <a:gd name="T101" fmla="*/ T100 w 14400"/>
              <a:gd name="T102" fmla="+- 0 1069 949"/>
              <a:gd name="T103" fmla="*/ 1069 h 224"/>
              <a:gd name="T104" fmla="+- 0 15432 1210"/>
              <a:gd name="T105" fmla="*/ T104 w 14400"/>
              <a:gd name="T106" fmla="+- 0 1112 949"/>
              <a:gd name="T107" fmla="*/ 1112 h 224"/>
              <a:gd name="T108" fmla="+- 0 15438 1210"/>
              <a:gd name="T109" fmla="*/ T108 w 14400"/>
              <a:gd name="T110" fmla="+- 0 1112 949"/>
              <a:gd name="T111" fmla="*/ 1112 h 224"/>
              <a:gd name="T112" fmla="+- 0 15439 1210"/>
              <a:gd name="T113" fmla="*/ T112 w 14400"/>
              <a:gd name="T114" fmla="+- 0 1117 949"/>
              <a:gd name="T115" fmla="*/ 1117 h 224"/>
              <a:gd name="T116" fmla="+- 0 15459 1210"/>
              <a:gd name="T117" fmla="*/ T116 w 14400"/>
              <a:gd name="T118" fmla="+- 0 1145 949"/>
              <a:gd name="T119" fmla="*/ 1145 h 224"/>
              <a:gd name="T120" fmla="+- 0 15488 1210"/>
              <a:gd name="T121" fmla="*/ T120 w 14400"/>
              <a:gd name="T122" fmla="+- 0 1165 949"/>
              <a:gd name="T123" fmla="*/ 1165 h 224"/>
              <a:gd name="T124" fmla="+- 0 15523 1210"/>
              <a:gd name="T125" fmla="*/ T124 w 14400"/>
              <a:gd name="T126" fmla="+- 0 1172 949"/>
              <a:gd name="T127" fmla="*/ 1172 h 224"/>
              <a:gd name="T128" fmla="+- 0 15558 1210"/>
              <a:gd name="T129" fmla="*/ T128 w 14400"/>
              <a:gd name="T130" fmla="+- 0 1165 949"/>
              <a:gd name="T131" fmla="*/ 1165 h 224"/>
              <a:gd name="T132" fmla="+- 0 15587 1210"/>
              <a:gd name="T133" fmla="*/ T132 w 14400"/>
              <a:gd name="T134" fmla="+- 0 1146 949"/>
              <a:gd name="T135" fmla="*/ 1146 h 224"/>
              <a:gd name="T136" fmla="+- 0 15605 1210"/>
              <a:gd name="T137" fmla="*/ T136 w 14400"/>
              <a:gd name="T138" fmla="+- 0 1118 949"/>
              <a:gd name="T139" fmla="*/ 1118 h 224"/>
              <a:gd name="T140" fmla="+- 0 15610 1210"/>
              <a:gd name="T141" fmla="*/ T140 w 14400"/>
              <a:gd name="T142" fmla="+- 0 1096 949"/>
              <a:gd name="T143" fmla="*/ 1096 h 224"/>
              <a:gd name="T144" fmla="+- 0 15610 1210"/>
              <a:gd name="T145" fmla="*/ T144 w 14400"/>
              <a:gd name="T146" fmla="+- 0 1068 949"/>
              <a:gd name="T147" fmla="*/ 1068 h 2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14400" h="224">
                <a:moveTo>
                  <a:pt x="14400" y="119"/>
                </a:moveTo>
                <a:lnTo>
                  <a:pt x="14396" y="99"/>
                </a:lnTo>
                <a:lnTo>
                  <a:pt x="14377" y="70"/>
                </a:lnTo>
                <a:lnTo>
                  <a:pt x="14349" y="50"/>
                </a:lnTo>
                <a:lnTo>
                  <a:pt x="14313" y="43"/>
                </a:lnTo>
                <a:lnTo>
                  <a:pt x="14278" y="50"/>
                </a:lnTo>
                <a:lnTo>
                  <a:pt x="14250" y="70"/>
                </a:lnTo>
                <a:lnTo>
                  <a:pt x="14230" y="99"/>
                </a:lnTo>
                <a:lnTo>
                  <a:pt x="14229" y="103"/>
                </a:lnTo>
                <a:lnTo>
                  <a:pt x="167" y="60"/>
                </a:lnTo>
                <a:lnTo>
                  <a:pt x="166" y="54"/>
                </a:lnTo>
                <a:lnTo>
                  <a:pt x="147" y="26"/>
                </a:lnTo>
                <a:lnTo>
                  <a:pt x="119" y="7"/>
                </a:lnTo>
                <a:lnTo>
                  <a:pt x="84" y="0"/>
                </a:lnTo>
                <a:lnTo>
                  <a:pt x="48" y="6"/>
                </a:lnTo>
                <a:lnTo>
                  <a:pt x="19" y="25"/>
                </a:lnTo>
                <a:lnTo>
                  <a:pt x="0" y="53"/>
                </a:lnTo>
                <a:lnTo>
                  <a:pt x="0" y="124"/>
                </a:lnTo>
                <a:lnTo>
                  <a:pt x="19" y="153"/>
                </a:lnTo>
                <a:lnTo>
                  <a:pt x="48" y="173"/>
                </a:lnTo>
                <a:lnTo>
                  <a:pt x="84" y="180"/>
                </a:lnTo>
                <a:lnTo>
                  <a:pt x="118" y="173"/>
                </a:lnTo>
                <a:lnTo>
                  <a:pt x="146" y="153"/>
                </a:lnTo>
                <a:lnTo>
                  <a:pt x="165" y="124"/>
                </a:lnTo>
                <a:lnTo>
                  <a:pt x="166" y="120"/>
                </a:lnTo>
                <a:lnTo>
                  <a:pt x="172" y="120"/>
                </a:lnTo>
                <a:lnTo>
                  <a:pt x="14222" y="163"/>
                </a:lnTo>
                <a:lnTo>
                  <a:pt x="14228" y="163"/>
                </a:lnTo>
                <a:lnTo>
                  <a:pt x="14229" y="168"/>
                </a:lnTo>
                <a:lnTo>
                  <a:pt x="14249" y="196"/>
                </a:lnTo>
                <a:lnTo>
                  <a:pt x="14278" y="216"/>
                </a:lnTo>
                <a:lnTo>
                  <a:pt x="14313" y="223"/>
                </a:lnTo>
                <a:lnTo>
                  <a:pt x="14348" y="216"/>
                </a:lnTo>
                <a:lnTo>
                  <a:pt x="14377" y="197"/>
                </a:lnTo>
                <a:lnTo>
                  <a:pt x="14395" y="169"/>
                </a:lnTo>
                <a:lnTo>
                  <a:pt x="14400" y="147"/>
                </a:lnTo>
                <a:lnTo>
                  <a:pt x="14400" y="119"/>
                </a:lnTo>
                <a:close/>
              </a:path>
            </a:pathLst>
          </a:custGeom>
          <a:solidFill>
            <a:srgbClr val="F79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docshape286">
            <a:extLst>
              <a:ext uri="{FF2B5EF4-FFF2-40B4-BE49-F238E27FC236}">
                <a16:creationId xmlns:a16="http://schemas.microsoft.com/office/drawing/2014/main" id="{14CA2399-6E61-2178-9421-535C30E27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455" y="1589737"/>
            <a:ext cx="866140" cy="70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1.jpeg">
            <a:extLst>
              <a:ext uri="{FF2B5EF4-FFF2-40B4-BE49-F238E27FC236}">
                <a16:creationId xmlns:a16="http://schemas.microsoft.com/office/drawing/2014/main" id="{2076DD5A-88FA-5604-2B1F-8B60D0ED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48" y="1901617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757A6A-1802-060C-A7C5-F341127B9FFE}"/>
              </a:ext>
            </a:extLst>
          </p:cNvPr>
          <p:cNvSpPr txBox="1"/>
          <p:nvPr/>
        </p:nvSpPr>
        <p:spPr>
          <a:xfrm>
            <a:off x="5078981" y="1768787"/>
            <a:ext cx="3209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Crane Accessories</a:t>
            </a:r>
          </a:p>
        </p:txBody>
      </p:sp>
      <p:pic>
        <p:nvPicPr>
          <p:cNvPr id="11" name="image105.jpeg">
            <a:extLst>
              <a:ext uri="{FF2B5EF4-FFF2-40B4-BE49-F238E27FC236}">
                <a16:creationId xmlns:a16="http://schemas.microsoft.com/office/drawing/2014/main" id="{E147F137-834B-A42D-2109-ADFC0C54CC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0610" y="2674302"/>
            <a:ext cx="2810510" cy="15093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01B67E-8B42-74AE-457B-42BAF205508B}"/>
              </a:ext>
            </a:extLst>
          </p:cNvPr>
          <p:cNvSpPr txBox="1"/>
          <p:nvPr/>
        </p:nvSpPr>
        <p:spPr>
          <a:xfrm>
            <a:off x="1795458" y="4341067"/>
            <a:ext cx="2569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DSL – Box Type Copper Shrouded Systems</a:t>
            </a:r>
          </a:p>
        </p:txBody>
      </p:sp>
      <p:pic>
        <p:nvPicPr>
          <p:cNvPr id="13" name="image106.jpeg">
            <a:extLst>
              <a:ext uri="{FF2B5EF4-FFF2-40B4-BE49-F238E27FC236}">
                <a16:creationId xmlns:a16="http://schemas.microsoft.com/office/drawing/2014/main" id="{7925377E-37D3-A0F1-0B01-CACF3660ACF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0971" y="2687002"/>
            <a:ext cx="2505710" cy="1509395"/>
          </a:xfrm>
          <a:prstGeom prst="rect">
            <a:avLst/>
          </a:prstGeom>
        </p:spPr>
      </p:pic>
      <p:pic>
        <p:nvPicPr>
          <p:cNvPr id="14" name="image107.jpeg">
            <a:extLst>
              <a:ext uri="{FF2B5EF4-FFF2-40B4-BE49-F238E27FC236}">
                <a16:creationId xmlns:a16="http://schemas.microsoft.com/office/drawing/2014/main" id="{5A00F339-BD25-97A6-B56E-FA4875F705C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77690" y="2687002"/>
            <a:ext cx="2933700" cy="1496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99B141-9DCE-D022-3BB7-A45F2E55B1E3}"/>
              </a:ext>
            </a:extLst>
          </p:cNvPr>
          <p:cNvSpPr txBox="1"/>
          <p:nvPr/>
        </p:nvSpPr>
        <p:spPr>
          <a:xfrm>
            <a:off x="5276915" y="4347039"/>
            <a:ext cx="10839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Pendant Stations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01D81D-3D05-B696-0632-1C6E1D45E1FC}"/>
              </a:ext>
            </a:extLst>
          </p:cNvPr>
          <p:cNvSpPr txBox="1"/>
          <p:nvPr/>
        </p:nvSpPr>
        <p:spPr>
          <a:xfrm>
            <a:off x="8595055" y="4348291"/>
            <a:ext cx="15744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Festoon Systems – C Rail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1BA589-2B79-4C2B-AC70-B2918AC0AAAB}"/>
              </a:ext>
            </a:extLst>
          </p:cNvPr>
          <p:cNvSpPr txBox="1"/>
          <p:nvPr/>
        </p:nvSpPr>
        <p:spPr>
          <a:xfrm>
            <a:off x="8982373" y="6443897"/>
            <a:ext cx="851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 Clamps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CC7E8-D31B-CA39-2727-2CD45B1BC6D0}"/>
              </a:ext>
            </a:extLst>
          </p:cNvPr>
          <p:cNvSpPr txBox="1"/>
          <p:nvPr/>
        </p:nvSpPr>
        <p:spPr>
          <a:xfrm>
            <a:off x="2266076" y="6430876"/>
            <a:ext cx="1000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Switches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793CDE-9AC9-5DCA-FD18-38AC8485A489}"/>
              </a:ext>
            </a:extLst>
          </p:cNvPr>
          <p:cNvSpPr txBox="1"/>
          <p:nvPr/>
        </p:nvSpPr>
        <p:spPr>
          <a:xfrm>
            <a:off x="5171620" y="6452807"/>
            <a:ext cx="1452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Remote Controls</a:t>
            </a:r>
          </a:p>
        </p:txBody>
      </p:sp>
      <p:pic>
        <p:nvPicPr>
          <p:cNvPr id="20" name="image108.jpeg">
            <a:extLst>
              <a:ext uri="{FF2B5EF4-FFF2-40B4-BE49-F238E27FC236}">
                <a16:creationId xmlns:a16="http://schemas.microsoft.com/office/drawing/2014/main" id="{793F768C-47CB-D5D8-2378-42213909516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0610" y="4722336"/>
            <a:ext cx="2675255" cy="1597025"/>
          </a:xfrm>
          <a:prstGeom prst="rect">
            <a:avLst/>
          </a:prstGeom>
        </p:spPr>
      </p:pic>
      <p:pic>
        <p:nvPicPr>
          <p:cNvPr id="21" name="image109.jpeg">
            <a:extLst>
              <a:ext uri="{FF2B5EF4-FFF2-40B4-BE49-F238E27FC236}">
                <a16:creationId xmlns:a16="http://schemas.microsoft.com/office/drawing/2014/main" id="{62273C1F-6A99-806F-1A07-FF6CADF70E0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1436" y="4722336"/>
            <a:ext cx="2595245" cy="1609090"/>
          </a:xfrm>
          <a:prstGeom prst="rect">
            <a:avLst/>
          </a:prstGeom>
        </p:spPr>
      </p:pic>
      <p:pic>
        <p:nvPicPr>
          <p:cNvPr id="22" name="image110.jpeg">
            <a:extLst>
              <a:ext uri="{FF2B5EF4-FFF2-40B4-BE49-F238E27FC236}">
                <a16:creationId xmlns:a16="http://schemas.microsoft.com/office/drawing/2014/main" id="{1E52BACA-2269-DBB4-9EB7-021BEB310C7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0597" y="4686686"/>
            <a:ext cx="2451998" cy="15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0" y="0"/>
            <a:ext cx="12356348" cy="6857991"/>
          </a:xfrm>
          <a:prstGeom prst="rect">
            <a:avLst/>
          </a:prstGeom>
        </p:spPr>
      </p:pic>
      <p:pic>
        <p:nvPicPr>
          <p:cNvPr id="2062" name="image1.jpeg">
            <a:extLst>
              <a:ext uri="{FF2B5EF4-FFF2-40B4-BE49-F238E27FC236}">
                <a16:creationId xmlns:a16="http://schemas.microsoft.com/office/drawing/2014/main" id="{C7213CBF-E09A-C614-775D-CFEF5EA4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421626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docshapegroup5">
            <a:extLst>
              <a:ext uri="{FF2B5EF4-FFF2-40B4-BE49-F238E27FC236}">
                <a16:creationId xmlns:a16="http://schemas.microsoft.com/office/drawing/2014/main" id="{FBB74D66-FE16-02FF-4EBC-97C922C6246B}"/>
              </a:ext>
            </a:extLst>
          </p:cNvPr>
          <p:cNvGrpSpPr>
            <a:grpSpLocks/>
          </p:cNvGrpSpPr>
          <p:nvPr/>
        </p:nvGrpSpPr>
        <p:grpSpPr bwMode="auto">
          <a:xfrm>
            <a:off x="1457960" y="2008140"/>
            <a:ext cx="9144000" cy="1094943"/>
            <a:chOff x="-1" y="-465"/>
            <a:chExt cx="14400" cy="1725"/>
          </a:xfrm>
        </p:grpSpPr>
        <p:pic>
          <p:nvPicPr>
            <p:cNvPr id="2066" name="docshape6">
              <a:extLst>
                <a:ext uri="{FF2B5EF4-FFF2-40B4-BE49-F238E27FC236}">
                  <a16:creationId xmlns:a16="http://schemas.microsoft.com/office/drawing/2014/main" id="{E414BB3C-8AE8-1DEE-B7C3-28E4F7D05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" y="0"/>
              <a:ext cx="1364" cy="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docshape7">
              <a:extLst>
                <a:ext uri="{FF2B5EF4-FFF2-40B4-BE49-F238E27FC236}">
                  <a16:creationId xmlns:a16="http://schemas.microsoft.com/office/drawing/2014/main" id="{DA9D611D-7CFB-4CE5-CFE2-822931802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036"/>
              <a:ext cx="14400" cy="224"/>
            </a:xfrm>
            <a:custGeom>
              <a:avLst/>
              <a:gdLst>
                <a:gd name="T0" fmla="*/ 14400 w 14400"/>
                <a:gd name="T1" fmla="+- 0 1156 1037"/>
                <a:gd name="T2" fmla="*/ 1156 h 224"/>
                <a:gd name="T3" fmla="*/ 14397 w 14400"/>
                <a:gd name="T4" fmla="+- 0 1136 1037"/>
                <a:gd name="T5" fmla="*/ 1136 h 224"/>
                <a:gd name="T6" fmla="*/ 14378 w 14400"/>
                <a:gd name="T7" fmla="+- 0 1107 1037"/>
                <a:gd name="T8" fmla="*/ 1107 h 224"/>
                <a:gd name="T9" fmla="*/ 14349 w 14400"/>
                <a:gd name="T10" fmla="+- 0 1087 1037"/>
                <a:gd name="T11" fmla="*/ 1087 h 224"/>
                <a:gd name="T12" fmla="*/ 14314 w 14400"/>
                <a:gd name="T13" fmla="+- 0 1080 1037"/>
                <a:gd name="T14" fmla="*/ 1080 h 224"/>
                <a:gd name="T15" fmla="*/ 14278 w 14400"/>
                <a:gd name="T16" fmla="+- 0 1087 1037"/>
                <a:gd name="T17" fmla="*/ 1087 h 224"/>
                <a:gd name="T18" fmla="*/ 14250 w 14400"/>
                <a:gd name="T19" fmla="+- 0 1107 1037"/>
                <a:gd name="T20" fmla="*/ 1107 h 224"/>
                <a:gd name="T21" fmla="*/ 14231 w 14400"/>
                <a:gd name="T22" fmla="+- 0 1136 1037"/>
                <a:gd name="T23" fmla="*/ 1136 h 224"/>
                <a:gd name="T24" fmla="*/ 14230 w 14400"/>
                <a:gd name="T25" fmla="+- 0 1140 1037"/>
                <a:gd name="T26" fmla="*/ 1140 h 224"/>
                <a:gd name="T27" fmla="*/ 167 w 14400"/>
                <a:gd name="T28" fmla="+- 0 1097 1037"/>
                <a:gd name="T29" fmla="*/ 1097 h 224"/>
                <a:gd name="T30" fmla="*/ 166 w 14400"/>
                <a:gd name="T31" fmla="+- 0 1091 1037"/>
                <a:gd name="T32" fmla="*/ 1091 h 224"/>
                <a:gd name="T33" fmla="*/ 147 w 14400"/>
                <a:gd name="T34" fmla="+- 0 1063 1037"/>
                <a:gd name="T35" fmla="*/ 1063 h 224"/>
                <a:gd name="T36" fmla="*/ 119 w 14400"/>
                <a:gd name="T37" fmla="+- 0 1044 1037"/>
                <a:gd name="T38" fmla="*/ 1044 h 224"/>
                <a:gd name="T39" fmla="*/ 84 w 14400"/>
                <a:gd name="T40" fmla="+- 0 1037 1037"/>
                <a:gd name="T41" fmla="*/ 1037 h 224"/>
                <a:gd name="T42" fmla="*/ 48 w 14400"/>
                <a:gd name="T43" fmla="+- 0 1044 1037"/>
                <a:gd name="T44" fmla="*/ 1044 h 224"/>
                <a:gd name="T45" fmla="*/ 20 w 14400"/>
                <a:gd name="T46" fmla="+- 0 1062 1037"/>
                <a:gd name="T47" fmla="*/ 1062 h 224"/>
                <a:gd name="T48" fmla="*/ 0 w 14400"/>
                <a:gd name="T49" fmla="+- 0 1090 1037"/>
                <a:gd name="T50" fmla="*/ 1090 h 224"/>
                <a:gd name="T51" fmla="*/ 0 w 14400"/>
                <a:gd name="T52" fmla="+- 0 1161 1037"/>
                <a:gd name="T53" fmla="*/ 1161 h 224"/>
                <a:gd name="T54" fmla="*/ 20 w 14400"/>
                <a:gd name="T55" fmla="+- 0 1190 1037"/>
                <a:gd name="T56" fmla="*/ 1190 h 224"/>
                <a:gd name="T57" fmla="*/ 48 w 14400"/>
                <a:gd name="T58" fmla="+- 0 1210 1037"/>
                <a:gd name="T59" fmla="*/ 1210 h 224"/>
                <a:gd name="T60" fmla="*/ 84 w 14400"/>
                <a:gd name="T61" fmla="+- 0 1217 1037"/>
                <a:gd name="T62" fmla="*/ 1217 h 224"/>
                <a:gd name="T63" fmla="*/ 118 w 14400"/>
                <a:gd name="T64" fmla="+- 0 1210 1037"/>
                <a:gd name="T65" fmla="*/ 1210 h 224"/>
                <a:gd name="T66" fmla="*/ 146 w 14400"/>
                <a:gd name="T67" fmla="+- 0 1190 1037"/>
                <a:gd name="T68" fmla="*/ 1190 h 224"/>
                <a:gd name="T69" fmla="*/ 166 w 14400"/>
                <a:gd name="T70" fmla="+- 0 1161 1037"/>
                <a:gd name="T71" fmla="*/ 1161 h 224"/>
                <a:gd name="T72" fmla="*/ 166 w 14400"/>
                <a:gd name="T73" fmla="+- 0 1157 1037"/>
                <a:gd name="T74" fmla="*/ 1157 h 224"/>
                <a:gd name="T75" fmla="*/ 173 w 14400"/>
                <a:gd name="T76" fmla="+- 0 1157 1037"/>
                <a:gd name="T77" fmla="*/ 1157 h 224"/>
                <a:gd name="T78" fmla="*/ 14222 w 14400"/>
                <a:gd name="T79" fmla="+- 0 1200 1037"/>
                <a:gd name="T80" fmla="*/ 1200 h 224"/>
                <a:gd name="T81" fmla="*/ 14228 w 14400"/>
                <a:gd name="T82" fmla="+- 0 1200 1037"/>
                <a:gd name="T83" fmla="*/ 1200 h 224"/>
                <a:gd name="T84" fmla="*/ 14230 w 14400"/>
                <a:gd name="T85" fmla="+- 0 1205 1037"/>
                <a:gd name="T86" fmla="*/ 1205 h 224"/>
                <a:gd name="T87" fmla="*/ 14249 w 14400"/>
                <a:gd name="T88" fmla="+- 0 1234 1037"/>
                <a:gd name="T89" fmla="*/ 1234 h 224"/>
                <a:gd name="T90" fmla="*/ 14278 w 14400"/>
                <a:gd name="T91" fmla="+- 0 1253 1037"/>
                <a:gd name="T92" fmla="*/ 1253 h 224"/>
                <a:gd name="T93" fmla="*/ 14314 w 14400"/>
                <a:gd name="T94" fmla="+- 0 1260 1037"/>
                <a:gd name="T95" fmla="*/ 1260 h 224"/>
                <a:gd name="T96" fmla="*/ 14349 w 14400"/>
                <a:gd name="T97" fmla="+- 0 1253 1037"/>
                <a:gd name="T98" fmla="*/ 1253 h 224"/>
                <a:gd name="T99" fmla="*/ 14377 w 14400"/>
                <a:gd name="T100" fmla="+- 0 1235 1037"/>
                <a:gd name="T101" fmla="*/ 1235 h 224"/>
                <a:gd name="T102" fmla="*/ 14396 w 14400"/>
                <a:gd name="T103" fmla="+- 0 1206 1037"/>
                <a:gd name="T104" fmla="*/ 1206 h 224"/>
                <a:gd name="T105" fmla="*/ 14400 w 14400"/>
                <a:gd name="T106" fmla="+- 0 1184 1037"/>
                <a:gd name="T107" fmla="*/ 1184 h 224"/>
                <a:gd name="T108" fmla="*/ 14400 w 14400"/>
                <a:gd name="T109" fmla="+- 0 1156 1037"/>
                <a:gd name="T110" fmla="*/ 1156 h 2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7" y="99"/>
                  </a:lnTo>
                  <a:lnTo>
                    <a:pt x="14378" y="70"/>
                  </a:lnTo>
                  <a:lnTo>
                    <a:pt x="14349" y="50"/>
                  </a:lnTo>
                  <a:lnTo>
                    <a:pt x="14314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1" y="99"/>
                  </a:lnTo>
                  <a:lnTo>
                    <a:pt x="14230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7"/>
                  </a:lnTo>
                  <a:lnTo>
                    <a:pt x="20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20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73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30" y="168"/>
                  </a:lnTo>
                  <a:lnTo>
                    <a:pt x="14249" y="197"/>
                  </a:lnTo>
                  <a:lnTo>
                    <a:pt x="14278" y="216"/>
                  </a:lnTo>
                  <a:lnTo>
                    <a:pt x="14314" y="223"/>
                  </a:lnTo>
                  <a:lnTo>
                    <a:pt x="14349" y="216"/>
                  </a:lnTo>
                  <a:lnTo>
                    <a:pt x="14377" y="198"/>
                  </a:lnTo>
                  <a:lnTo>
                    <a:pt x="14396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docshape10">
              <a:extLst>
                <a:ext uri="{FF2B5EF4-FFF2-40B4-BE49-F238E27FC236}">
                  <a16:creationId xmlns:a16="http://schemas.microsoft.com/office/drawing/2014/main" id="{BF1A938E-F7FF-9213-35D7-5010FAFF0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" y="-465"/>
              <a:ext cx="14400" cy="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67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67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67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67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67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67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67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67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67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067050" algn="l"/>
                </a:tabLst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Company Overview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19">
            <a:extLst>
              <a:ext uri="{FF2B5EF4-FFF2-40B4-BE49-F238E27FC236}">
                <a16:creationId xmlns:a16="http://schemas.microsoft.com/office/drawing/2014/main" id="{218492F2-F6C3-2023-D95A-430E53E2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F1DE21AB-368D-10F4-18DF-7E24F1F0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6F71BC-83A7-B4C8-70AD-3E78158B7CA4}"/>
              </a:ext>
            </a:extLst>
          </p:cNvPr>
          <p:cNvSpPr txBox="1"/>
          <p:nvPr/>
        </p:nvSpPr>
        <p:spPr>
          <a:xfrm>
            <a:off x="3197687" y="3195664"/>
            <a:ext cx="6251510" cy="305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125"/>
              </a:spcBef>
              <a:spcAft>
                <a:spcPts val="0"/>
              </a:spcAft>
              <a:buClr>
                <a:srgbClr val="E46B09"/>
              </a:buClr>
              <a:buSzPts val="1400"/>
              <a:buFont typeface="Segoe UI Symbol" panose="020B0502040204020203" pitchFamily="34" charset="0"/>
              <a:buChar char="❖"/>
              <a:tabLst>
                <a:tab pos="1116330" algn="l"/>
                <a:tab pos="11169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Established</a:t>
            </a:r>
            <a:r>
              <a:rPr lang="en-US" sz="1800" spc="-2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in</a:t>
            </a:r>
            <a:r>
              <a:rPr lang="en-US" sz="1800" spc="-2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the</a:t>
            </a:r>
            <a:r>
              <a:rPr lang="en-US" sz="1800" spc="-2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year</a:t>
            </a:r>
            <a:r>
              <a:rPr lang="en-US" sz="1800" spc="-2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1979.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5"/>
              </a:spcBef>
              <a:spcAft>
                <a:spcPts val="0"/>
              </a:spcAft>
              <a:buClr>
                <a:srgbClr val="E46B09"/>
              </a:buClr>
              <a:buSzPts val="1400"/>
              <a:buFont typeface="Segoe UI Symbol" panose="020B0502040204020203" pitchFamily="34" charset="0"/>
              <a:buChar char="❖"/>
              <a:tabLst>
                <a:tab pos="1116330" algn="l"/>
                <a:tab pos="1116965" algn="l"/>
              </a:tabLst>
            </a:pPr>
            <a:r>
              <a:rPr lang="en-US" sz="1800" spc="-2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“</a:t>
            </a:r>
            <a:r>
              <a:rPr lang="en-US" sz="1800" b="1" spc="-20" dirty="0">
                <a:solidFill>
                  <a:srgbClr val="D96F2E"/>
                </a:solidFill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TACKLERS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”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brand.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E46B09"/>
              </a:buClr>
              <a:buSzPts val="1400"/>
              <a:buFont typeface="Segoe UI Symbol" panose="020B0502040204020203" pitchFamily="34" charset="0"/>
              <a:buChar char="❖"/>
              <a:tabLst>
                <a:tab pos="1116330" algn="l"/>
                <a:tab pos="11169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Manufacturer,</a:t>
            </a:r>
            <a:r>
              <a:rPr lang="en-US" sz="1800" spc="-5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Supplier</a:t>
            </a:r>
            <a:r>
              <a:rPr lang="en-US" sz="1800" spc="-5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&amp;</a:t>
            </a:r>
            <a:r>
              <a:rPr lang="en-US" sz="1800" spc="-6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Exporter</a:t>
            </a:r>
            <a:r>
              <a:rPr lang="en-US" sz="1800" spc="-6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of</a:t>
            </a:r>
            <a:r>
              <a:rPr lang="en-US" sz="1800" spc="-6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Materials</a:t>
            </a:r>
            <a:r>
              <a:rPr lang="en-US" sz="1800" spc="-4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Handling</a:t>
            </a:r>
            <a:r>
              <a:rPr lang="en-US" sz="1800" spc="-4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Equipment.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E46B09"/>
              </a:buClr>
              <a:buSzPts val="1400"/>
              <a:buFont typeface="Segoe UI Symbol" panose="020B0502040204020203" pitchFamily="34" charset="0"/>
              <a:buChar char="❖"/>
              <a:tabLst>
                <a:tab pos="1116330" algn="l"/>
                <a:tab pos="1116965" algn="l"/>
              </a:tabLst>
            </a:pPr>
            <a:r>
              <a:rPr lang="en-US" sz="18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ISO</a:t>
            </a:r>
            <a:r>
              <a:rPr lang="en-US" sz="1800" b="1" spc="-2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9001:2015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Certified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Company.</a:t>
            </a:r>
            <a:endParaRPr lang="en-US" sz="1400" dirty="0">
              <a:effectLst/>
              <a:latin typeface="Calibri" panose="020F0502020204030204" pitchFamily="34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marL="0" marR="0" algn="just">
              <a:spcBef>
                <a:spcPts val="35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733425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</a:t>
            </a:r>
            <a:r>
              <a:rPr lang="en-US" sz="1800" b="1" u="sng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u="sng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Installations: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255"/>
              </a:spcBef>
              <a:spcAft>
                <a:spcPts val="0"/>
              </a:spcAft>
              <a:buClr>
                <a:srgbClr val="E46B09"/>
              </a:buClr>
              <a:buSzPts val="1400"/>
              <a:buFont typeface="Segoe UI Symbol" panose="020B0502040204020203" pitchFamily="34" charset="0"/>
              <a:buChar char="❖"/>
              <a:tabLst>
                <a:tab pos="1116330" algn="l"/>
                <a:tab pos="1116965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Cranes</a:t>
            </a:r>
            <a:r>
              <a:rPr lang="en-US" sz="1800" b="1" spc="-4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</a:t>
            </a:r>
            <a:r>
              <a:rPr lang="en-US" sz="1800" spc="-3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More</a:t>
            </a:r>
            <a:r>
              <a:rPr lang="en-US" sz="1800" spc="-3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than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1700</a:t>
            </a:r>
            <a:r>
              <a:rPr lang="en-US" sz="1800" spc="-2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Nos.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 algn="just">
              <a:spcBef>
                <a:spcPts val="5"/>
              </a:spcBef>
              <a:spcAft>
                <a:spcPts val="0"/>
              </a:spcAft>
              <a:buClr>
                <a:srgbClr val="E46B09"/>
              </a:buClr>
              <a:buSzPts val="1400"/>
              <a:buFont typeface="Segoe UI Symbol" panose="020B0502040204020203" pitchFamily="34" charset="0"/>
              <a:buChar char="❖"/>
              <a:tabLst>
                <a:tab pos="1116330" algn="l"/>
                <a:tab pos="1116965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Hoists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</a:t>
            </a:r>
            <a:r>
              <a:rPr lang="en-US" sz="1800" spc="-2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More</a:t>
            </a:r>
            <a:r>
              <a:rPr lang="en-US" sz="1800" spc="-2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than</a:t>
            </a:r>
            <a:r>
              <a:rPr lang="en-US" sz="1800" spc="-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5500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spc="-2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Nos.</a:t>
            </a:r>
            <a:endParaRPr lang="en-US" sz="1400" dirty="0">
              <a:effectLst/>
              <a:latin typeface="Calibri" panose="020F0502020204030204" pitchFamily="34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2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A3487632-F9D0-84D7-651C-40D278610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grpSp>
        <p:nvGrpSpPr>
          <p:cNvPr id="5" name="docshapegroup317">
            <a:extLst>
              <a:ext uri="{FF2B5EF4-FFF2-40B4-BE49-F238E27FC236}">
                <a16:creationId xmlns:a16="http://schemas.microsoft.com/office/drawing/2014/main" id="{28FA43DE-46A8-2055-9F80-588C4F8C12E5}"/>
              </a:ext>
            </a:extLst>
          </p:cNvPr>
          <p:cNvGrpSpPr>
            <a:grpSpLocks/>
          </p:cNvGrpSpPr>
          <p:nvPr/>
        </p:nvGrpSpPr>
        <p:grpSpPr bwMode="auto">
          <a:xfrm>
            <a:off x="1604226" y="1609192"/>
            <a:ext cx="9144000" cy="5144135"/>
            <a:chOff x="1209" y="66"/>
            <a:chExt cx="14400" cy="8101"/>
          </a:xfrm>
        </p:grpSpPr>
        <p:pic>
          <p:nvPicPr>
            <p:cNvPr id="20483" name="docshape318">
              <a:extLst>
                <a:ext uri="{FF2B5EF4-FFF2-40B4-BE49-F238E27FC236}">
                  <a16:creationId xmlns:a16="http://schemas.microsoft.com/office/drawing/2014/main" id="{BD78D002-37AD-379D-D109-2A4A696AD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302"/>
              <a:ext cx="14400" cy="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docshape319">
              <a:extLst>
                <a:ext uri="{FF2B5EF4-FFF2-40B4-BE49-F238E27FC236}">
                  <a16:creationId xmlns:a16="http://schemas.microsoft.com/office/drawing/2014/main" id="{B6C6F551-7A5A-103B-A883-DC17D743D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5013"/>
              <a:ext cx="4392" cy="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docshape320">
              <a:extLst>
                <a:ext uri="{FF2B5EF4-FFF2-40B4-BE49-F238E27FC236}">
                  <a16:creationId xmlns:a16="http://schemas.microsoft.com/office/drawing/2014/main" id="{6FC308F8-CD29-8BF5-5CF2-42E8A2943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" y="66"/>
              <a:ext cx="13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cshape321">
              <a:extLst>
                <a:ext uri="{FF2B5EF4-FFF2-40B4-BE49-F238E27FC236}">
                  <a16:creationId xmlns:a16="http://schemas.microsoft.com/office/drawing/2014/main" id="{C8A28C41-515A-EB56-4830-FDC8DE89C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103"/>
              <a:ext cx="14400" cy="224"/>
            </a:xfrm>
            <a:custGeom>
              <a:avLst/>
              <a:gdLst>
                <a:gd name="T0" fmla="+- 0 15610 1210"/>
                <a:gd name="T1" fmla="*/ T0 w 14400"/>
                <a:gd name="T2" fmla="+- 0 1223 1104"/>
                <a:gd name="T3" fmla="*/ 1223 h 224"/>
                <a:gd name="T4" fmla="+- 0 15606 1210"/>
                <a:gd name="T5" fmla="*/ T4 w 14400"/>
                <a:gd name="T6" fmla="+- 0 1203 1104"/>
                <a:gd name="T7" fmla="*/ 1203 h 224"/>
                <a:gd name="T8" fmla="+- 0 15587 1210"/>
                <a:gd name="T9" fmla="*/ T8 w 14400"/>
                <a:gd name="T10" fmla="+- 0 1174 1104"/>
                <a:gd name="T11" fmla="*/ 1174 h 224"/>
                <a:gd name="T12" fmla="+- 0 15559 1210"/>
                <a:gd name="T13" fmla="*/ T12 w 14400"/>
                <a:gd name="T14" fmla="+- 0 1154 1104"/>
                <a:gd name="T15" fmla="*/ 1154 h 224"/>
                <a:gd name="T16" fmla="+- 0 15523 1210"/>
                <a:gd name="T17" fmla="*/ T16 w 14400"/>
                <a:gd name="T18" fmla="+- 0 1147 1104"/>
                <a:gd name="T19" fmla="*/ 1147 h 224"/>
                <a:gd name="T20" fmla="+- 0 15488 1210"/>
                <a:gd name="T21" fmla="*/ T20 w 14400"/>
                <a:gd name="T22" fmla="+- 0 1154 1104"/>
                <a:gd name="T23" fmla="*/ 1154 h 224"/>
                <a:gd name="T24" fmla="+- 0 15460 1210"/>
                <a:gd name="T25" fmla="*/ T24 w 14400"/>
                <a:gd name="T26" fmla="+- 0 1174 1104"/>
                <a:gd name="T27" fmla="*/ 1174 h 224"/>
                <a:gd name="T28" fmla="+- 0 15440 1210"/>
                <a:gd name="T29" fmla="*/ T28 w 14400"/>
                <a:gd name="T30" fmla="+- 0 1203 1104"/>
                <a:gd name="T31" fmla="*/ 1203 h 224"/>
                <a:gd name="T32" fmla="+- 0 15439 1210"/>
                <a:gd name="T33" fmla="*/ T32 w 14400"/>
                <a:gd name="T34" fmla="+- 0 1207 1104"/>
                <a:gd name="T35" fmla="*/ 1207 h 224"/>
                <a:gd name="T36" fmla="+- 0 1377 1210"/>
                <a:gd name="T37" fmla="*/ T36 w 14400"/>
                <a:gd name="T38" fmla="+- 0 1164 1104"/>
                <a:gd name="T39" fmla="*/ 1164 h 224"/>
                <a:gd name="T40" fmla="+- 0 1376 1210"/>
                <a:gd name="T41" fmla="*/ T40 w 14400"/>
                <a:gd name="T42" fmla="+- 0 1158 1104"/>
                <a:gd name="T43" fmla="*/ 1158 h 224"/>
                <a:gd name="T44" fmla="+- 0 1357 1210"/>
                <a:gd name="T45" fmla="*/ T44 w 14400"/>
                <a:gd name="T46" fmla="+- 0 1130 1104"/>
                <a:gd name="T47" fmla="*/ 1130 h 224"/>
                <a:gd name="T48" fmla="+- 0 1329 1210"/>
                <a:gd name="T49" fmla="*/ T48 w 14400"/>
                <a:gd name="T50" fmla="+- 0 1111 1104"/>
                <a:gd name="T51" fmla="*/ 1111 h 224"/>
                <a:gd name="T52" fmla="+- 0 1294 1210"/>
                <a:gd name="T53" fmla="*/ T52 w 14400"/>
                <a:gd name="T54" fmla="+- 0 1104 1104"/>
                <a:gd name="T55" fmla="*/ 1104 h 224"/>
                <a:gd name="T56" fmla="+- 0 1258 1210"/>
                <a:gd name="T57" fmla="*/ T56 w 14400"/>
                <a:gd name="T58" fmla="+- 0 1110 1104"/>
                <a:gd name="T59" fmla="*/ 1110 h 224"/>
                <a:gd name="T60" fmla="+- 0 1229 1210"/>
                <a:gd name="T61" fmla="*/ T60 w 14400"/>
                <a:gd name="T62" fmla="+- 0 1129 1104"/>
                <a:gd name="T63" fmla="*/ 1129 h 224"/>
                <a:gd name="T64" fmla="+- 0 1210 1210"/>
                <a:gd name="T65" fmla="*/ T64 w 14400"/>
                <a:gd name="T66" fmla="+- 0 1157 1104"/>
                <a:gd name="T67" fmla="*/ 1157 h 224"/>
                <a:gd name="T68" fmla="+- 0 1210 1210"/>
                <a:gd name="T69" fmla="*/ T68 w 14400"/>
                <a:gd name="T70" fmla="+- 0 1228 1104"/>
                <a:gd name="T71" fmla="*/ 1228 h 224"/>
                <a:gd name="T72" fmla="+- 0 1229 1210"/>
                <a:gd name="T73" fmla="*/ T72 w 14400"/>
                <a:gd name="T74" fmla="+- 0 1257 1104"/>
                <a:gd name="T75" fmla="*/ 1257 h 224"/>
                <a:gd name="T76" fmla="+- 0 1258 1210"/>
                <a:gd name="T77" fmla="*/ T76 w 14400"/>
                <a:gd name="T78" fmla="+- 0 1277 1104"/>
                <a:gd name="T79" fmla="*/ 1277 h 224"/>
                <a:gd name="T80" fmla="+- 0 1294 1210"/>
                <a:gd name="T81" fmla="*/ T80 w 14400"/>
                <a:gd name="T82" fmla="+- 0 1284 1104"/>
                <a:gd name="T83" fmla="*/ 1284 h 224"/>
                <a:gd name="T84" fmla="+- 0 1328 1210"/>
                <a:gd name="T85" fmla="*/ T84 w 14400"/>
                <a:gd name="T86" fmla="+- 0 1277 1104"/>
                <a:gd name="T87" fmla="*/ 1277 h 224"/>
                <a:gd name="T88" fmla="+- 0 1356 1210"/>
                <a:gd name="T89" fmla="*/ T88 w 14400"/>
                <a:gd name="T90" fmla="+- 0 1257 1104"/>
                <a:gd name="T91" fmla="*/ 1257 h 224"/>
                <a:gd name="T92" fmla="+- 0 1375 1210"/>
                <a:gd name="T93" fmla="*/ T92 w 14400"/>
                <a:gd name="T94" fmla="+- 0 1228 1104"/>
                <a:gd name="T95" fmla="*/ 1228 h 224"/>
                <a:gd name="T96" fmla="+- 0 1376 1210"/>
                <a:gd name="T97" fmla="*/ T96 w 14400"/>
                <a:gd name="T98" fmla="+- 0 1224 1104"/>
                <a:gd name="T99" fmla="*/ 1224 h 224"/>
                <a:gd name="T100" fmla="+- 0 1382 1210"/>
                <a:gd name="T101" fmla="*/ T100 w 14400"/>
                <a:gd name="T102" fmla="+- 0 1224 1104"/>
                <a:gd name="T103" fmla="*/ 1224 h 224"/>
                <a:gd name="T104" fmla="+- 0 15432 1210"/>
                <a:gd name="T105" fmla="*/ T104 w 14400"/>
                <a:gd name="T106" fmla="+- 0 1267 1104"/>
                <a:gd name="T107" fmla="*/ 1267 h 224"/>
                <a:gd name="T108" fmla="+- 0 15438 1210"/>
                <a:gd name="T109" fmla="*/ T108 w 14400"/>
                <a:gd name="T110" fmla="+- 0 1267 1104"/>
                <a:gd name="T111" fmla="*/ 1267 h 224"/>
                <a:gd name="T112" fmla="+- 0 15439 1210"/>
                <a:gd name="T113" fmla="*/ T112 w 14400"/>
                <a:gd name="T114" fmla="+- 0 1272 1104"/>
                <a:gd name="T115" fmla="*/ 1272 h 224"/>
                <a:gd name="T116" fmla="+- 0 15459 1210"/>
                <a:gd name="T117" fmla="*/ T116 w 14400"/>
                <a:gd name="T118" fmla="+- 0 1300 1104"/>
                <a:gd name="T119" fmla="*/ 1300 h 224"/>
                <a:gd name="T120" fmla="+- 0 15488 1210"/>
                <a:gd name="T121" fmla="*/ T120 w 14400"/>
                <a:gd name="T122" fmla="+- 0 1320 1104"/>
                <a:gd name="T123" fmla="*/ 1320 h 224"/>
                <a:gd name="T124" fmla="+- 0 15523 1210"/>
                <a:gd name="T125" fmla="*/ T124 w 14400"/>
                <a:gd name="T126" fmla="+- 0 1327 1104"/>
                <a:gd name="T127" fmla="*/ 1327 h 224"/>
                <a:gd name="T128" fmla="+- 0 15558 1210"/>
                <a:gd name="T129" fmla="*/ T128 w 14400"/>
                <a:gd name="T130" fmla="+- 0 1320 1104"/>
                <a:gd name="T131" fmla="*/ 1320 h 224"/>
                <a:gd name="T132" fmla="+- 0 15587 1210"/>
                <a:gd name="T133" fmla="*/ T132 w 14400"/>
                <a:gd name="T134" fmla="+- 0 1301 1104"/>
                <a:gd name="T135" fmla="*/ 1301 h 224"/>
                <a:gd name="T136" fmla="+- 0 15605 1210"/>
                <a:gd name="T137" fmla="*/ T136 w 14400"/>
                <a:gd name="T138" fmla="+- 0 1273 1104"/>
                <a:gd name="T139" fmla="*/ 1273 h 224"/>
                <a:gd name="T140" fmla="+- 0 15610 1210"/>
                <a:gd name="T141" fmla="*/ T140 w 14400"/>
                <a:gd name="T142" fmla="+- 0 1251 1104"/>
                <a:gd name="T143" fmla="*/ 1251 h 224"/>
                <a:gd name="T144" fmla="+- 0 15610 1210"/>
                <a:gd name="T145" fmla="*/ T144 w 14400"/>
                <a:gd name="T146" fmla="+- 0 1223 1104"/>
                <a:gd name="T147" fmla="*/ 1223 h 2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6" y="99"/>
                  </a:lnTo>
                  <a:lnTo>
                    <a:pt x="14377" y="70"/>
                  </a:lnTo>
                  <a:lnTo>
                    <a:pt x="14349" y="50"/>
                  </a:lnTo>
                  <a:lnTo>
                    <a:pt x="14313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0" y="99"/>
                  </a:lnTo>
                  <a:lnTo>
                    <a:pt x="14229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6"/>
                  </a:lnTo>
                  <a:lnTo>
                    <a:pt x="19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19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5" y="124"/>
                  </a:lnTo>
                  <a:lnTo>
                    <a:pt x="166" y="120"/>
                  </a:lnTo>
                  <a:lnTo>
                    <a:pt x="172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29" y="168"/>
                  </a:lnTo>
                  <a:lnTo>
                    <a:pt x="14249" y="196"/>
                  </a:lnTo>
                  <a:lnTo>
                    <a:pt x="14278" y="216"/>
                  </a:lnTo>
                  <a:lnTo>
                    <a:pt x="14313" y="223"/>
                  </a:lnTo>
                  <a:lnTo>
                    <a:pt x="14348" y="216"/>
                  </a:lnTo>
                  <a:lnTo>
                    <a:pt x="14377" y="197"/>
                  </a:lnTo>
                  <a:lnTo>
                    <a:pt x="14395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489" name="docshape324">
              <a:extLst>
                <a:ext uri="{FF2B5EF4-FFF2-40B4-BE49-F238E27FC236}">
                  <a16:creationId xmlns:a16="http://schemas.microsoft.com/office/drawing/2014/main" id="{C04E1508-5B7D-9307-8768-9EFDF2B43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3" y="234"/>
              <a:ext cx="2156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age1.jpeg">
            <a:extLst>
              <a:ext uri="{FF2B5EF4-FFF2-40B4-BE49-F238E27FC236}">
                <a16:creationId xmlns:a16="http://schemas.microsoft.com/office/drawing/2014/main" id="{41EC01D2-1043-487E-BB65-9B8AC582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81" y="1784452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76A30D-09E5-4A84-9B9A-CB0E86DA4333}"/>
              </a:ext>
            </a:extLst>
          </p:cNvPr>
          <p:cNvSpPr txBox="1"/>
          <p:nvPr/>
        </p:nvSpPr>
        <p:spPr>
          <a:xfrm>
            <a:off x="3596820" y="1795862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 make Crane components</a:t>
            </a:r>
          </a:p>
        </p:txBody>
      </p:sp>
    </p:spTree>
    <p:extLst>
      <p:ext uri="{BB962C8B-B14F-4D97-AF65-F5344CB8AC3E}">
        <p14:creationId xmlns:p14="http://schemas.microsoft.com/office/powerpoint/2010/main" val="3849667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2464E1A-2B0A-A9AC-8246-EF392FC2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grpSp>
        <p:nvGrpSpPr>
          <p:cNvPr id="5" name="docshapegroup325">
            <a:extLst>
              <a:ext uri="{FF2B5EF4-FFF2-40B4-BE49-F238E27FC236}">
                <a16:creationId xmlns:a16="http://schemas.microsoft.com/office/drawing/2014/main" id="{D4BD3FFA-AFDC-6903-CBA5-153DE0FF3299}"/>
              </a:ext>
            </a:extLst>
          </p:cNvPr>
          <p:cNvGrpSpPr>
            <a:grpSpLocks/>
          </p:cNvGrpSpPr>
          <p:nvPr/>
        </p:nvGrpSpPr>
        <p:grpSpPr bwMode="auto">
          <a:xfrm>
            <a:off x="1523999" y="1977586"/>
            <a:ext cx="9144001" cy="3692526"/>
            <a:chOff x="0" y="0"/>
            <a:chExt cx="14400" cy="5816"/>
          </a:xfrm>
        </p:grpSpPr>
        <p:pic>
          <p:nvPicPr>
            <p:cNvPr id="21507" name="docshape326">
              <a:extLst>
                <a:ext uri="{FF2B5EF4-FFF2-40B4-BE49-F238E27FC236}">
                  <a16:creationId xmlns:a16="http://schemas.microsoft.com/office/drawing/2014/main" id="{76F18A50-EB89-D482-0F4F-E34FA1BE2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36"/>
              <a:ext cx="14400" cy="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docshape327">
              <a:extLst>
                <a:ext uri="{FF2B5EF4-FFF2-40B4-BE49-F238E27FC236}">
                  <a16:creationId xmlns:a16="http://schemas.microsoft.com/office/drawing/2014/main" id="{AB42DB65-8B76-9918-8C67-449371214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" y="0"/>
              <a:ext cx="13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cshape328">
              <a:extLst>
                <a:ext uri="{FF2B5EF4-FFF2-40B4-BE49-F238E27FC236}">
                  <a16:creationId xmlns:a16="http://schemas.microsoft.com/office/drawing/2014/main" id="{A9E2B474-6A0A-7CD6-3CC6-9D944599F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036"/>
              <a:ext cx="14400" cy="224"/>
            </a:xfrm>
            <a:custGeom>
              <a:avLst/>
              <a:gdLst>
                <a:gd name="T0" fmla="*/ 14400 w 14400"/>
                <a:gd name="T1" fmla="+- 0 1156 1037"/>
                <a:gd name="T2" fmla="*/ 1156 h 224"/>
                <a:gd name="T3" fmla="*/ 14397 w 14400"/>
                <a:gd name="T4" fmla="+- 0 1136 1037"/>
                <a:gd name="T5" fmla="*/ 1136 h 224"/>
                <a:gd name="T6" fmla="*/ 14378 w 14400"/>
                <a:gd name="T7" fmla="+- 0 1107 1037"/>
                <a:gd name="T8" fmla="*/ 1107 h 224"/>
                <a:gd name="T9" fmla="*/ 14349 w 14400"/>
                <a:gd name="T10" fmla="+- 0 1087 1037"/>
                <a:gd name="T11" fmla="*/ 1087 h 224"/>
                <a:gd name="T12" fmla="*/ 14314 w 14400"/>
                <a:gd name="T13" fmla="+- 0 1080 1037"/>
                <a:gd name="T14" fmla="*/ 1080 h 224"/>
                <a:gd name="T15" fmla="*/ 14278 w 14400"/>
                <a:gd name="T16" fmla="+- 0 1087 1037"/>
                <a:gd name="T17" fmla="*/ 1087 h 224"/>
                <a:gd name="T18" fmla="*/ 14250 w 14400"/>
                <a:gd name="T19" fmla="+- 0 1107 1037"/>
                <a:gd name="T20" fmla="*/ 1107 h 224"/>
                <a:gd name="T21" fmla="*/ 14231 w 14400"/>
                <a:gd name="T22" fmla="+- 0 1136 1037"/>
                <a:gd name="T23" fmla="*/ 1136 h 224"/>
                <a:gd name="T24" fmla="*/ 14230 w 14400"/>
                <a:gd name="T25" fmla="+- 0 1140 1037"/>
                <a:gd name="T26" fmla="*/ 1140 h 224"/>
                <a:gd name="T27" fmla="*/ 167 w 14400"/>
                <a:gd name="T28" fmla="+- 0 1097 1037"/>
                <a:gd name="T29" fmla="*/ 1097 h 224"/>
                <a:gd name="T30" fmla="*/ 166 w 14400"/>
                <a:gd name="T31" fmla="+- 0 1091 1037"/>
                <a:gd name="T32" fmla="*/ 1091 h 224"/>
                <a:gd name="T33" fmla="*/ 147 w 14400"/>
                <a:gd name="T34" fmla="+- 0 1063 1037"/>
                <a:gd name="T35" fmla="*/ 1063 h 224"/>
                <a:gd name="T36" fmla="*/ 119 w 14400"/>
                <a:gd name="T37" fmla="+- 0 1044 1037"/>
                <a:gd name="T38" fmla="*/ 1044 h 224"/>
                <a:gd name="T39" fmla="*/ 84 w 14400"/>
                <a:gd name="T40" fmla="+- 0 1037 1037"/>
                <a:gd name="T41" fmla="*/ 1037 h 224"/>
                <a:gd name="T42" fmla="*/ 48 w 14400"/>
                <a:gd name="T43" fmla="+- 0 1044 1037"/>
                <a:gd name="T44" fmla="*/ 1044 h 224"/>
                <a:gd name="T45" fmla="*/ 19 w 14400"/>
                <a:gd name="T46" fmla="+- 0 1062 1037"/>
                <a:gd name="T47" fmla="*/ 1062 h 224"/>
                <a:gd name="T48" fmla="*/ 0 w 14400"/>
                <a:gd name="T49" fmla="+- 0 1090 1037"/>
                <a:gd name="T50" fmla="*/ 1090 h 224"/>
                <a:gd name="T51" fmla="*/ 0 w 14400"/>
                <a:gd name="T52" fmla="+- 0 1161 1037"/>
                <a:gd name="T53" fmla="*/ 1161 h 224"/>
                <a:gd name="T54" fmla="*/ 19 w 14400"/>
                <a:gd name="T55" fmla="+- 0 1190 1037"/>
                <a:gd name="T56" fmla="*/ 1190 h 224"/>
                <a:gd name="T57" fmla="*/ 48 w 14400"/>
                <a:gd name="T58" fmla="+- 0 1210 1037"/>
                <a:gd name="T59" fmla="*/ 1210 h 224"/>
                <a:gd name="T60" fmla="*/ 84 w 14400"/>
                <a:gd name="T61" fmla="+- 0 1217 1037"/>
                <a:gd name="T62" fmla="*/ 1217 h 224"/>
                <a:gd name="T63" fmla="*/ 118 w 14400"/>
                <a:gd name="T64" fmla="+- 0 1210 1037"/>
                <a:gd name="T65" fmla="*/ 1210 h 224"/>
                <a:gd name="T66" fmla="*/ 146 w 14400"/>
                <a:gd name="T67" fmla="+- 0 1190 1037"/>
                <a:gd name="T68" fmla="*/ 1190 h 224"/>
                <a:gd name="T69" fmla="*/ 166 w 14400"/>
                <a:gd name="T70" fmla="+- 0 1161 1037"/>
                <a:gd name="T71" fmla="*/ 1161 h 224"/>
                <a:gd name="T72" fmla="*/ 166 w 14400"/>
                <a:gd name="T73" fmla="+- 0 1157 1037"/>
                <a:gd name="T74" fmla="*/ 1157 h 224"/>
                <a:gd name="T75" fmla="*/ 173 w 14400"/>
                <a:gd name="T76" fmla="+- 0 1157 1037"/>
                <a:gd name="T77" fmla="*/ 1157 h 224"/>
                <a:gd name="T78" fmla="*/ 14222 w 14400"/>
                <a:gd name="T79" fmla="+- 0 1200 1037"/>
                <a:gd name="T80" fmla="*/ 1200 h 224"/>
                <a:gd name="T81" fmla="*/ 14228 w 14400"/>
                <a:gd name="T82" fmla="+- 0 1200 1037"/>
                <a:gd name="T83" fmla="*/ 1200 h 224"/>
                <a:gd name="T84" fmla="*/ 14230 w 14400"/>
                <a:gd name="T85" fmla="+- 0 1205 1037"/>
                <a:gd name="T86" fmla="*/ 1205 h 224"/>
                <a:gd name="T87" fmla="*/ 14249 w 14400"/>
                <a:gd name="T88" fmla="+- 0 1234 1037"/>
                <a:gd name="T89" fmla="*/ 1234 h 224"/>
                <a:gd name="T90" fmla="*/ 14278 w 14400"/>
                <a:gd name="T91" fmla="+- 0 1253 1037"/>
                <a:gd name="T92" fmla="*/ 1253 h 224"/>
                <a:gd name="T93" fmla="*/ 14314 w 14400"/>
                <a:gd name="T94" fmla="+- 0 1260 1037"/>
                <a:gd name="T95" fmla="*/ 1260 h 224"/>
                <a:gd name="T96" fmla="*/ 14349 w 14400"/>
                <a:gd name="T97" fmla="+- 0 1253 1037"/>
                <a:gd name="T98" fmla="*/ 1253 h 224"/>
                <a:gd name="T99" fmla="*/ 14377 w 14400"/>
                <a:gd name="T100" fmla="+- 0 1235 1037"/>
                <a:gd name="T101" fmla="*/ 1235 h 224"/>
                <a:gd name="T102" fmla="*/ 14396 w 14400"/>
                <a:gd name="T103" fmla="+- 0 1206 1037"/>
                <a:gd name="T104" fmla="*/ 1206 h 224"/>
                <a:gd name="T105" fmla="*/ 14400 w 14400"/>
                <a:gd name="T106" fmla="+- 0 1184 1037"/>
                <a:gd name="T107" fmla="*/ 1184 h 224"/>
                <a:gd name="T108" fmla="*/ 14400 w 14400"/>
                <a:gd name="T109" fmla="+- 0 1156 1037"/>
                <a:gd name="T110" fmla="*/ 1156 h 2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7" y="99"/>
                  </a:lnTo>
                  <a:lnTo>
                    <a:pt x="14378" y="70"/>
                  </a:lnTo>
                  <a:lnTo>
                    <a:pt x="14349" y="50"/>
                  </a:lnTo>
                  <a:lnTo>
                    <a:pt x="14314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1" y="99"/>
                  </a:lnTo>
                  <a:lnTo>
                    <a:pt x="14230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7"/>
                  </a:lnTo>
                  <a:lnTo>
                    <a:pt x="19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19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73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30" y="168"/>
                  </a:lnTo>
                  <a:lnTo>
                    <a:pt x="14249" y="197"/>
                  </a:lnTo>
                  <a:lnTo>
                    <a:pt x="14278" y="216"/>
                  </a:lnTo>
                  <a:lnTo>
                    <a:pt x="14314" y="223"/>
                  </a:lnTo>
                  <a:lnTo>
                    <a:pt x="14349" y="216"/>
                  </a:lnTo>
                  <a:lnTo>
                    <a:pt x="14377" y="198"/>
                  </a:lnTo>
                  <a:lnTo>
                    <a:pt x="14396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510" name="docshape329">
              <a:extLst>
                <a:ext uri="{FF2B5EF4-FFF2-40B4-BE49-F238E27FC236}">
                  <a16:creationId xmlns:a16="http://schemas.microsoft.com/office/drawing/2014/main" id="{E906CAED-748F-AFB0-AFFE-1CAB8B64B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9" y="1036"/>
              <a:ext cx="17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docshape330">
              <a:extLst>
                <a:ext uri="{FF2B5EF4-FFF2-40B4-BE49-F238E27FC236}">
                  <a16:creationId xmlns:a16="http://schemas.microsoft.com/office/drawing/2014/main" id="{108359BD-0365-8A28-C6EF-A0B58ECCB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1"/>
              <a:ext cx="17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docshape331">
              <a:extLst>
                <a:ext uri="{FF2B5EF4-FFF2-40B4-BE49-F238E27FC236}">
                  <a16:creationId xmlns:a16="http://schemas.microsoft.com/office/drawing/2014/main" id="{E536BBD9-14B2-92BE-3460-980768F1B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" y="168"/>
              <a:ext cx="2156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docshape332">
              <a:extLst>
                <a:ext uri="{FF2B5EF4-FFF2-40B4-BE49-F238E27FC236}">
                  <a16:creationId xmlns:a16="http://schemas.microsoft.com/office/drawing/2014/main" id="{E4182822-2E09-9510-4B8A-53C7EE3A8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4400" cy="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77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EEBDD5-BD0F-465D-D9AA-559BDEFEB11C}"/>
              </a:ext>
            </a:extLst>
          </p:cNvPr>
          <p:cNvSpPr txBox="1"/>
          <p:nvPr/>
        </p:nvSpPr>
        <p:spPr>
          <a:xfrm>
            <a:off x="3543618" y="2143123"/>
            <a:ext cx="450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 make Wire Rope Hoists </a:t>
            </a:r>
          </a:p>
        </p:txBody>
      </p:sp>
      <p:pic>
        <p:nvPicPr>
          <p:cNvPr id="9" name="image1.jpeg">
            <a:extLst>
              <a:ext uri="{FF2B5EF4-FFF2-40B4-BE49-F238E27FC236}">
                <a16:creationId xmlns:a16="http://schemas.microsoft.com/office/drawing/2014/main" id="{2108823E-725D-752F-B1DD-82220445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7" y="2094683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02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E83078C5-73FA-2136-2A2A-F12AB8AC2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82174" y="9"/>
            <a:ext cx="12356348" cy="68579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631C6903-1AAF-8FE0-BAE9-8BE39B81A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docshapegroup12">
            <a:extLst>
              <a:ext uri="{FF2B5EF4-FFF2-40B4-BE49-F238E27FC236}">
                <a16:creationId xmlns:a16="http://schemas.microsoft.com/office/drawing/2014/main" id="{7243E50B-5CB5-6B94-AB0D-D1A69195834C}"/>
              </a:ext>
            </a:extLst>
          </p:cNvPr>
          <p:cNvGrpSpPr>
            <a:grpSpLocks/>
          </p:cNvGrpSpPr>
          <p:nvPr/>
        </p:nvGrpSpPr>
        <p:grpSpPr bwMode="auto">
          <a:xfrm>
            <a:off x="1441508" y="1933340"/>
            <a:ext cx="9144000" cy="867702"/>
            <a:chOff x="-1" y="-46"/>
            <a:chExt cx="14400" cy="1367"/>
          </a:xfrm>
        </p:grpSpPr>
        <p:pic>
          <p:nvPicPr>
            <p:cNvPr id="3079" name="docshape13">
              <a:extLst>
                <a:ext uri="{FF2B5EF4-FFF2-40B4-BE49-F238E27FC236}">
                  <a16:creationId xmlns:a16="http://schemas.microsoft.com/office/drawing/2014/main" id="{87E307CC-E946-1A83-78E0-955A259AD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" y="0"/>
              <a:ext cx="1364" cy="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docshape14">
              <a:extLst>
                <a:ext uri="{FF2B5EF4-FFF2-40B4-BE49-F238E27FC236}">
                  <a16:creationId xmlns:a16="http://schemas.microsoft.com/office/drawing/2014/main" id="{B5D7CB78-2957-C93B-2F48-AEA2066A6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" y="38"/>
              <a:ext cx="2333" cy="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docshape15">
              <a:extLst>
                <a:ext uri="{FF2B5EF4-FFF2-40B4-BE49-F238E27FC236}">
                  <a16:creationId xmlns:a16="http://schemas.microsoft.com/office/drawing/2014/main" id="{D13ED9C2-8957-E28B-94D6-DFFFE9993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036"/>
              <a:ext cx="14400" cy="224"/>
            </a:xfrm>
            <a:custGeom>
              <a:avLst/>
              <a:gdLst>
                <a:gd name="T0" fmla="*/ 14400 w 14400"/>
                <a:gd name="T1" fmla="+- 0 1156 1037"/>
                <a:gd name="T2" fmla="*/ 1156 h 224"/>
                <a:gd name="T3" fmla="*/ 14397 w 14400"/>
                <a:gd name="T4" fmla="+- 0 1136 1037"/>
                <a:gd name="T5" fmla="*/ 1136 h 224"/>
                <a:gd name="T6" fmla="*/ 14378 w 14400"/>
                <a:gd name="T7" fmla="+- 0 1107 1037"/>
                <a:gd name="T8" fmla="*/ 1107 h 224"/>
                <a:gd name="T9" fmla="*/ 14349 w 14400"/>
                <a:gd name="T10" fmla="+- 0 1087 1037"/>
                <a:gd name="T11" fmla="*/ 1087 h 224"/>
                <a:gd name="T12" fmla="*/ 14314 w 14400"/>
                <a:gd name="T13" fmla="+- 0 1080 1037"/>
                <a:gd name="T14" fmla="*/ 1080 h 224"/>
                <a:gd name="T15" fmla="*/ 14278 w 14400"/>
                <a:gd name="T16" fmla="+- 0 1087 1037"/>
                <a:gd name="T17" fmla="*/ 1087 h 224"/>
                <a:gd name="T18" fmla="*/ 14250 w 14400"/>
                <a:gd name="T19" fmla="+- 0 1107 1037"/>
                <a:gd name="T20" fmla="*/ 1107 h 224"/>
                <a:gd name="T21" fmla="*/ 14231 w 14400"/>
                <a:gd name="T22" fmla="+- 0 1136 1037"/>
                <a:gd name="T23" fmla="*/ 1136 h 224"/>
                <a:gd name="T24" fmla="*/ 14230 w 14400"/>
                <a:gd name="T25" fmla="+- 0 1140 1037"/>
                <a:gd name="T26" fmla="*/ 1140 h 224"/>
                <a:gd name="T27" fmla="*/ 167 w 14400"/>
                <a:gd name="T28" fmla="+- 0 1097 1037"/>
                <a:gd name="T29" fmla="*/ 1097 h 224"/>
                <a:gd name="T30" fmla="*/ 166 w 14400"/>
                <a:gd name="T31" fmla="+- 0 1091 1037"/>
                <a:gd name="T32" fmla="*/ 1091 h 224"/>
                <a:gd name="T33" fmla="*/ 147 w 14400"/>
                <a:gd name="T34" fmla="+- 0 1063 1037"/>
                <a:gd name="T35" fmla="*/ 1063 h 224"/>
                <a:gd name="T36" fmla="*/ 119 w 14400"/>
                <a:gd name="T37" fmla="+- 0 1044 1037"/>
                <a:gd name="T38" fmla="*/ 1044 h 224"/>
                <a:gd name="T39" fmla="*/ 84 w 14400"/>
                <a:gd name="T40" fmla="+- 0 1037 1037"/>
                <a:gd name="T41" fmla="*/ 1037 h 224"/>
                <a:gd name="T42" fmla="*/ 48 w 14400"/>
                <a:gd name="T43" fmla="+- 0 1044 1037"/>
                <a:gd name="T44" fmla="*/ 1044 h 224"/>
                <a:gd name="T45" fmla="*/ 20 w 14400"/>
                <a:gd name="T46" fmla="+- 0 1062 1037"/>
                <a:gd name="T47" fmla="*/ 1062 h 224"/>
                <a:gd name="T48" fmla="*/ 0 w 14400"/>
                <a:gd name="T49" fmla="+- 0 1090 1037"/>
                <a:gd name="T50" fmla="*/ 1090 h 224"/>
                <a:gd name="T51" fmla="*/ 0 w 14400"/>
                <a:gd name="T52" fmla="+- 0 1161 1037"/>
                <a:gd name="T53" fmla="*/ 1161 h 224"/>
                <a:gd name="T54" fmla="*/ 20 w 14400"/>
                <a:gd name="T55" fmla="+- 0 1190 1037"/>
                <a:gd name="T56" fmla="*/ 1190 h 224"/>
                <a:gd name="T57" fmla="*/ 48 w 14400"/>
                <a:gd name="T58" fmla="+- 0 1210 1037"/>
                <a:gd name="T59" fmla="*/ 1210 h 224"/>
                <a:gd name="T60" fmla="*/ 84 w 14400"/>
                <a:gd name="T61" fmla="+- 0 1217 1037"/>
                <a:gd name="T62" fmla="*/ 1217 h 224"/>
                <a:gd name="T63" fmla="*/ 118 w 14400"/>
                <a:gd name="T64" fmla="+- 0 1210 1037"/>
                <a:gd name="T65" fmla="*/ 1210 h 224"/>
                <a:gd name="T66" fmla="*/ 146 w 14400"/>
                <a:gd name="T67" fmla="+- 0 1190 1037"/>
                <a:gd name="T68" fmla="*/ 1190 h 224"/>
                <a:gd name="T69" fmla="*/ 166 w 14400"/>
                <a:gd name="T70" fmla="+- 0 1161 1037"/>
                <a:gd name="T71" fmla="*/ 1161 h 224"/>
                <a:gd name="T72" fmla="*/ 166 w 14400"/>
                <a:gd name="T73" fmla="+- 0 1157 1037"/>
                <a:gd name="T74" fmla="*/ 1157 h 224"/>
                <a:gd name="T75" fmla="*/ 173 w 14400"/>
                <a:gd name="T76" fmla="+- 0 1157 1037"/>
                <a:gd name="T77" fmla="*/ 1157 h 224"/>
                <a:gd name="T78" fmla="*/ 14222 w 14400"/>
                <a:gd name="T79" fmla="+- 0 1200 1037"/>
                <a:gd name="T80" fmla="*/ 1200 h 224"/>
                <a:gd name="T81" fmla="*/ 14228 w 14400"/>
                <a:gd name="T82" fmla="+- 0 1200 1037"/>
                <a:gd name="T83" fmla="*/ 1200 h 224"/>
                <a:gd name="T84" fmla="*/ 14230 w 14400"/>
                <a:gd name="T85" fmla="+- 0 1205 1037"/>
                <a:gd name="T86" fmla="*/ 1205 h 224"/>
                <a:gd name="T87" fmla="*/ 14249 w 14400"/>
                <a:gd name="T88" fmla="+- 0 1234 1037"/>
                <a:gd name="T89" fmla="*/ 1234 h 224"/>
                <a:gd name="T90" fmla="*/ 14278 w 14400"/>
                <a:gd name="T91" fmla="+- 0 1253 1037"/>
                <a:gd name="T92" fmla="*/ 1253 h 224"/>
                <a:gd name="T93" fmla="*/ 14314 w 14400"/>
                <a:gd name="T94" fmla="+- 0 1260 1037"/>
                <a:gd name="T95" fmla="*/ 1260 h 224"/>
                <a:gd name="T96" fmla="*/ 14349 w 14400"/>
                <a:gd name="T97" fmla="+- 0 1253 1037"/>
                <a:gd name="T98" fmla="*/ 1253 h 224"/>
                <a:gd name="T99" fmla="*/ 14377 w 14400"/>
                <a:gd name="T100" fmla="+- 0 1235 1037"/>
                <a:gd name="T101" fmla="*/ 1235 h 224"/>
                <a:gd name="T102" fmla="*/ 14396 w 14400"/>
                <a:gd name="T103" fmla="+- 0 1206 1037"/>
                <a:gd name="T104" fmla="*/ 1206 h 224"/>
                <a:gd name="T105" fmla="*/ 14400 w 14400"/>
                <a:gd name="T106" fmla="+- 0 1184 1037"/>
                <a:gd name="T107" fmla="*/ 1184 h 224"/>
                <a:gd name="T108" fmla="*/ 14400 w 14400"/>
                <a:gd name="T109" fmla="+- 0 1156 1037"/>
                <a:gd name="T110" fmla="*/ 1156 h 2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7" y="99"/>
                  </a:lnTo>
                  <a:lnTo>
                    <a:pt x="14378" y="70"/>
                  </a:lnTo>
                  <a:lnTo>
                    <a:pt x="14349" y="50"/>
                  </a:lnTo>
                  <a:lnTo>
                    <a:pt x="14314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1" y="99"/>
                  </a:lnTo>
                  <a:lnTo>
                    <a:pt x="14230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7"/>
                  </a:lnTo>
                  <a:lnTo>
                    <a:pt x="20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20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73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30" y="168"/>
                  </a:lnTo>
                  <a:lnTo>
                    <a:pt x="14249" y="197"/>
                  </a:lnTo>
                  <a:lnTo>
                    <a:pt x="14278" y="216"/>
                  </a:lnTo>
                  <a:lnTo>
                    <a:pt x="14314" y="223"/>
                  </a:lnTo>
                  <a:lnTo>
                    <a:pt x="14349" y="216"/>
                  </a:lnTo>
                  <a:lnTo>
                    <a:pt x="14377" y="198"/>
                  </a:lnTo>
                  <a:lnTo>
                    <a:pt x="14396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docshape18">
              <a:extLst>
                <a:ext uri="{FF2B5EF4-FFF2-40B4-BE49-F238E27FC236}">
                  <a16:creationId xmlns:a16="http://schemas.microsoft.com/office/drawing/2014/main" id="{3CA1A891-7976-278A-5246-84A3694D4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" y="-46"/>
              <a:ext cx="14400" cy="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Our Journey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82">
            <a:extLst>
              <a:ext uri="{FF2B5EF4-FFF2-40B4-BE49-F238E27FC236}">
                <a16:creationId xmlns:a16="http://schemas.microsoft.com/office/drawing/2014/main" id="{04F2A2FB-D36B-04A0-FF84-0DB6909EA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" y="21740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docshapegroup19">
            <a:extLst>
              <a:ext uri="{FF2B5EF4-FFF2-40B4-BE49-F238E27FC236}">
                <a16:creationId xmlns:a16="http://schemas.microsoft.com/office/drawing/2014/main" id="{201ED48A-CF73-FC0C-CD6D-98E82C7AEBAC}"/>
              </a:ext>
            </a:extLst>
          </p:cNvPr>
          <p:cNvGrpSpPr>
            <a:grpSpLocks/>
          </p:cNvGrpSpPr>
          <p:nvPr/>
        </p:nvGrpSpPr>
        <p:grpSpPr bwMode="auto">
          <a:xfrm>
            <a:off x="1642188" y="2870765"/>
            <a:ext cx="9657184" cy="3691541"/>
            <a:chOff x="1324" y="372"/>
            <a:chExt cx="14180" cy="5813"/>
          </a:xfrm>
        </p:grpSpPr>
        <p:pic>
          <p:nvPicPr>
            <p:cNvPr id="3153" name="docshape20">
              <a:extLst>
                <a:ext uri="{FF2B5EF4-FFF2-40B4-BE49-F238E27FC236}">
                  <a16:creationId xmlns:a16="http://schemas.microsoft.com/office/drawing/2014/main" id="{8EF946F4-1C62-CA35-E65C-0BB61251B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7" y="3077"/>
              <a:ext cx="480" cy="2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2" name="docshape21">
              <a:extLst>
                <a:ext uri="{FF2B5EF4-FFF2-40B4-BE49-F238E27FC236}">
                  <a16:creationId xmlns:a16="http://schemas.microsoft.com/office/drawing/2014/main" id="{C415466D-F64C-69C9-51DA-97FFC75F1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0" y="4651"/>
              <a:ext cx="2503" cy="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docshape22">
              <a:extLst>
                <a:ext uri="{FF2B5EF4-FFF2-40B4-BE49-F238E27FC236}">
                  <a16:creationId xmlns:a16="http://schemas.microsoft.com/office/drawing/2014/main" id="{C32680CB-8AF4-1B6C-1A2F-32A9CD24A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0" y="4651"/>
              <a:ext cx="2503" cy="1347"/>
            </a:xfrm>
            <a:custGeom>
              <a:avLst/>
              <a:gdLst>
                <a:gd name="T0" fmla="+- 0 14299 12595"/>
                <a:gd name="T1" fmla="*/ T0 w 1704"/>
                <a:gd name="T2" fmla="+- 0 5777 4652"/>
                <a:gd name="T3" fmla="*/ 5777 h 1128"/>
                <a:gd name="T4" fmla="+- 0 14299 12595"/>
                <a:gd name="T5" fmla="*/ T4 w 1704"/>
                <a:gd name="T6" fmla="+- 0 4654 4652"/>
                <a:gd name="T7" fmla="*/ 4654 h 1128"/>
                <a:gd name="T8" fmla="+- 0 14294 12595"/>
                <a:gd name="T9" fmla="*/ T8 w 1704"/>
                <a:gd name="T10" fmla="+- 0 4652 4652"/>
                <a:gd name="T11" fmla="*/ 4652 h 1128"/>
                <a:gd name="T12" fmla="+- 0 12600 12595"/>
                <a:gd name="T13" fmla="*/ T12 w 1704"/>
                <a:gd name="T14" fmla="+- 0 4652 4652"/>
                <a:gd name="T15" fmla="*/ 4652 h 1128"/>
                <a:gd name="T16" fmla="+- 0 12595 12595"/>
                <a:gd name="T17" fmla="*/ T16 w 1704"/>
                <a:gd name="T18" fmla="+- 0 4654 4652"/>
                <a:gd name="T19" fmla="*/ 4654 h 1128"/>
                <a:gd name="T20" fmla="+- 0 12595 12595"/>
                <a:gd name="T21" fmla="*/ T20 w 1704"/>
                <a:gd name="T22" fmla="+- 0 5777 4652"/>
                <a:gd name="T23" fmla="*/ 5777 h 1128"/>
                <a:gd name="T24" fmla="+- 0 12600 12595"/>
                <a:gd name="T25" fmla="*/ T24 w 1704"/>
                <a:gd name="T26" fmla="+- 0 5780 4652"/>
                <a:gd name="T27" fmla="*/ 5780 h 1128"/>
                <a:gd name="T28" fmla="+- 0 12602 12595"/>
                <a:gd name="T29" fmla="*/ T28 w 1704"/>
                <a:gd name="T30" fmla="+- 0 5780 4652"/>
                <a:gd name="T31" fmla="*/ 5780 h 1128"/>
                <a:gd name="T32" fmla="+- 0 12602 12595"/>
                <a:gd name="T33" fmla="*/ T32 w 1704"/>
                <a:gd name="T34" fmla="+- 0 4666 4652"/>
                <a:gd name="T35" fmla="*/ 4666 h 1128"/>
                <a:gd name="T36" fmla="+- 0 12610 12595"/>
                <a:gd name="T37" fmla="*/ T36 w 1704"/>
                <a:gd name="T38" fmla="+- 0 4659 4652"/>
                <a:gd name="T39" fmla="*/ 4659 h 1128"/>
                <a:gd name="T40" fmla="+- 0 12610 12595"/>
                <a:gd name="T41" fmla="*/ T40 w 1704"/>
                <a:gd name="T42" fmla="+- 0 4666 4652"/>
                <a:gd name="T43" fmla="*/ 4666 h 1128"/>
                <a:gd name="T44" fmla="+- 0 14282 12595"/>
                <a:gd name="T45" fmla="*/ T44 w 1704"/>
                <a:gd name="T46" fmla="+- 0 4666 4652"/>
                <a:gd name="T47" fmla="*/ 4666 h 1128"/>
                <a:gd name="T48" fmla="+- 0 14282 12595"/>
                <a:gd name="T49" fmla="*/ T48 w 1704"/>
                <a:gd name="T50" fmla="+- 0 4659 4652"/>
                <a:gd name="T51" fmla="*/ 4659 h 1128"/>
                <a:gd name="T52" fmla="+- 0 14290 12595"/>
                <a:gd name="T53" fmla="*/ T52 w 1704"/>
                <a:gd name="T54" fmla="+- 0 4666 4652"/>
                <a:gd name="T55" fmla="*/ 4666 h 1128"/>
                <a:gd name="T56" fmla="+- 0 14290 12595"/>
                <a:gd name="T57" fmla="*/ T56 w 1704"/>
                <a:gd name="T58" fmla="+- 0 5780 4652"/>
                <a:gd name="T59" fmla="*/ 5780 h 1128"/>
                <a:gd name="T60" fmla="+- 0 14294 12595"/>
                <a:gd name="T61" fmla="*/ T60 w 1704"/>
                <a:gd name="T62" fmla="+- 0 5780 4652"/>
                <a:gd name="T63" fmla="*/ 5780 h 1128"/>
                <a:gd name="T64" fmla="+- 0 14299 12595"/>
                <a:gd name="T65" fmla="*/ T64 w 1704"/>
                <a:gd name="T66" fmla="+- 0 5777 4652"/>
                <a:gd name="T67" fmla="*/ 5777 h 1128"/>
                <a:gd name="T68" fmla="+- 0 12610 12595"/>
                <a:gd name="T69" fmla="*/ T68 w 1704"/>
                <a:gd name="T70" fmla="+- 0 4666 4652"/>
                <a:gd name="T71" fmla="*/ 4666 h 1128"/>
                <a:gd name="T72" fmla="+- 0 12610 12595"/>
                <a:gd name="T73" fmla="*/ T72 w 1704"/>
                <a:gd name="T74" fmla="+- 0 4659 4652"/>
                <a:gd name="T75" fmla="*/ 4659 h 1128"/>
                <a:gd name="T76" fmla="+- 0 12602 12595"/>
                <a:gd name="T77" fmla="*/ T76 w 1704"/>
                <a:gd name="T78" fmla="+- 0 4666 4652"/>
                <a:gd name="T79" fmla="*/ 4666 h 1128"/>
                <a:gd name="T80" fmla="+- 0 12610 12595"/>
                <a:gd name="T81" fmla="*/ T80 w 1704"/>
                <a:gd name="T82" fmla="+- 0 4666 4652"/>
                <a:gd name="T83" fmla="*/ 4666 h 1128"/>
                <a:gd name="T84" fmla="+- 0 12610 12595"/>
                <a:gd name="T85" fmla="*/ T84 w 1704"/>
                <a:gd name="T86" fmla="+- 0 5765 4652"/>
                <a:gd name="T87" fmla="*/ 5765 h 1128"/>
                <a:gd name="T88" fmla="+- 0 12610 12595"/>
                <a:gd name="T89" fmla="*/ T88 w 1704"/>
                <a:gd name="T90" fmla="+- 0 4666 4652"/>
                <a:gd name="T91" fmla="*/ 4666 h 1128"/>
                <a:gd name="T92" fmla="+- 0 12602 12595"/>
                <a:gd name="T93" fmla="*/ T92 w 1704"/>
                <a:gd name="T94" fmla="+- 0 4666 4652"/>
                <a:gd name="T95" fmla="*/ 4666 h 1128"/>
                <a:gd name="T96" fmla="+- 0 12602 12595"/>
                <a:gd name="T97" fmla="*/ T96 w 1704"/>
                <a:gd name="T98" fmla="+- 0 5765 4652"/>
                <a:gd name="T99" fmla="*/ 5765 h 1128"/>
                <a:gd name="T100" fmla="+- 0 12610 12595"/>
                <a:gd name="T101" fmla="*/ T100 w 1704"/>
                <a:gd name="T102" fmla="+- 0 5765 4652"/>
                <a:gd name="T103" fmla="*/ 5765 h 1128"/>
                <a:gd name="T104" fmla="+- 0 14290 12595"/>
                <a:gd name="T105" fmla="*/ T104 w 1704"/>
                <a:gd name="T106" fmla="+- 0 5765 4652"/>
                <a:gd name="T107" fmla="*/ 5765 h 1128"/>
                <a:gd name="T108" fmla="+- 0 12602 12595"/>
                <a:gd name="T109" fmla="*/ T108 w 1704"/>
                <a:gd name="T110" fmla="+- 0 5765 4652"/>
                <a:gd name="T111" fmla="*/ 5765 h 1128"/>
                <a:gd name="T112" fmla="+- 0 12610 12595"/>
                <a:gd name="T113" fmla="*/ T112 w 1704"/>
                <a:gd name="T114" fmla="+- 0 5773 4652"/>
                <a:gd name="T115" fmla="*/ 5773 h 1128"/>
                <a:gd name="T116" fmla="+- 0 12610 12595"/>
                <a:gd name="T117" fmla="*/ T116 w 1704"/>
                <a:gd name="T118" fmla="+- 0 5780 4652"/>
                <a:gd name="T119" fmla="*/ 5780 h 1128"/>
                <a:gd name="T120" fmla="+- 0 14282 12595"/>
                <a:gd name="T121" fmla="*/ T120 w 1704"/>
                <a:gd name="T122" fmla="+- 0 5780 4652"/>
                <a:gd name="T123" fmla="*/ 5780 h 1128"/>
                <a:gd name="T124" fmla="+- 0 14282 12595"/>
                <a:gd name="T125" fmla="*/ T124 w 1704"/>
                <a:gd name="T126" fmla="+- 0 5773 4652"/>
                <a:gd name="T127" fmla="*/ 5773 h 1128"/>
                <a:gd name="T128" fmla="+- 0 14290 12595"/>
                <a:gd name="T129" fmla="*/ T128 w 1704"/>
                <a:gd name="T130" fmla="+- 0 5765 4652"/>
                <a:gd name="T131" fmla="*/ 5765 h 1128"/>
                <a:gd name="T132" fmla="+- 0 12610 12595"/>
                <a:gd name="T133" fmla="*/ T132 w 1704"/>
                <a:gd name="T134" fmla="+- 0 5780 4652"/>
                <a:gd name="T135" fmla="*/ 5780 h 1128"/>
                <a:gd name="T136" fmla="+- 0 12610 12595"/>
                <a:gd name="T137" fmla="*/ T136 w 1704"/>
                <a:gd name="T138" fmla="+- 0 5773 4652"/>
                <a:gd name="T139" fmla="*/ 5773 h 1128"/>
                <a:gd name="T140" fmla="+- 0 12602 12595"/>
                <a:gd name="T141" fmla="*/ T140 w 1704"/>
                <a:gd name="T142" fmla="+- 0 5765 4652"/>
                <a:gd name="T143" fmla="*/ 5765 h 1128"/>
                <a:gd name="T144" fmla="+- 0 12602 12595"/>
                <a:gd name="T145" fmla="*/ T144 w 1704"/>
                <a:gd name="T146" fmla="+- 0 5780 4652"/>
                <a:gd name="T147" fmla="*/ 5780 h 1128"/>
                <a:gd name="T148" fmla="+- 0 12610 12595"/>
                <a:gd name="T149" fmla="*/ T148 w 1704"/>
                <a:gd name="T150" fmla="+- 0 5780 4652"/>
                <a:gd name="T151" fmla="*/ 5780 h 1128"/>
                <a:gd name="T152" fmla="+- 0 14290 12595"/>
                <a:gd name="T153" fmla="*/ T152 w 1704"/>
                <a:gd name="T154" fmla="+- 0 4666 4652"/>
                <a:gd name="T155" fmla="*/ 4666 h 1128"/>
                <a:gd name="T156" fmla="+- 0 14282 12595"/>
                <a:gd name="T157" fmla="*/ T156 w 1704"/>
                <a:gd name="T158" fmla="+- 0 4659 4652"/>
                <a:gd name="T159" fmla="*/ 4659 h 1128"/>
                <a:gd name="T160" fmla="+- 0 14282 12595"/>
                <a:gd name="T161" fmla="*/ T160 w 1704"/>
                <a:gd name="T162" fmla="+- 0 4666 4652"/>
                <a:gd name="T163" fmla="*/ 4666 h 1128"/>
                <a:gd name="T164" fmla="+- 0 14290 12595"/>
                <a:gd name="T165" fmla="*/ T164 w 1704"/>
                <a:gd name="T166" fmla="+- 0 4666 4652"/>
                <a:gd name="T167" fmla="*/ 4666 h 1128"/>
                <a:gd name="T168" fmla="+- 0 14290 12595"/>
                <a:gd name="T169" fmla="*/ T168 w 1704"/>
                <a:gd name="T170" fmla="+- 0 5765 4652"/>
                <a:gd name="T171" fmla="*/ 5765 h 1128"/>
                <a:gd name="T172" fmla="+- 0 14290 12595"/>
                <a:gd name="T173" fmla="*/ T172 w 1704"/>
                <a:gd name="T174" fmla="+- 0 4666 4652"/>
                <a:gd name="T175" fmla="*/ 4666 h 1128"/>
                <a:gd name="T176" fmla="+- 0 14282 12595"/>
                <a:gd name="T177" fmla="*/ T176 w 1704"/>
                <a:gd name="T178" fmla="+- 0 4666 4652"/>
                <a:gd name="T179" fmla="*/ 4666 h 1128"/>
                <a:gd name="T180" fmla="+- 0 14282 12595"/>
                <a:gd name="T181" fmla="*/ T180 w 1704"/>
                <a:gd name="T182" fmla="+- 0 5765 4652"/>
                <a:gd name="T183" fmla="*/ 5765 h 1128"/>
                <a:gd name="T184" fmla="+- 0 14290 12595"/>
                <a:gd name="T185" fmla="*/ T184 w 1704"/>
                <a:gd name="T186" fmla="+- 0 5765 4652"/>
                <a:gd name="T187" fmla="*/ 5765 h 1128"/>
                <a:gd name="T188" fmla="+- 0 14290 12595"/>
                <a:gd name="T189" fmla="*/ T188 w 1704"/>
                <a:gd name="T190" fmla="+- 0 5780 4652"/>
                <a:gd name="T191" fmla="*/ 5780 h 1128"/>
                <a:gd name="T192" fmla="+- 0 14290 12595"/>
                <a:gd name="T193" fmla="*/ T192 w 1704"/>
                <a:gd name="T194" fmla="+- 0 5765 4652"/>
                <a:gd name="T195" fmla="*/ 5765 h 1128"/>
                <a:gd name="T196" fmla="+- 0 14282 12595"/>
                <a:gd name="T197" fmla="*/ T196 w 1704"/>
                <a:gd name="T198" fmla="+- 0 5773 4652"/>
                <a:gd name="T199" fmla="*/ 5773 h 1128"/>
                <a:gd name="T200" fmla="+- 0 14282 12595"/>
                <a:gd name="T201" fmla="*/ T200 w 1704"/>
                <a:gd name="T202" fmla="+- 0 5780 4652"/>
                <a:gd name="T203" fmla="*/ 5780 h 1128"/>
                <a:gd name="T204" fmla="+- 0 14290 12595"/>
                <a:gd name="T205" fmla="*/ T204 w 1704"/>
                <a:gd name="T206" fmla="+- 0 5780 4652"/>
                <a:gd name="T207" fmla="*/ 5780 h 11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704" h="1128">
                  <a:moveTo>
                    <a:pt x="1704" y="1125"/>
                  </a:moveTo>
                  <a:lnTo>
                    <a:pt x="1704" y="2"/>
                  </a:lnTo>
                  <a:lnTo>
                    <a:pt x="169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1125"/>
                  </a:lnTo>
                  <a:lnTo>
                    <a:pt x="5" y="1128"/>
                  </a:lnTo>
                  <a:lnTo>
                    <a:pt x="7" y="1128"/>
                  </a:lnTo>
                  <a:lnTo>
                    <a:pt x="7" y="14"/>
                  </a:lnTo>
                  <a:lnTo>
                    <a:pt x="15" y="7"/>
                  </a:lnTo>
                  <a:lnTo>
                    <a:pt x="15" y="14"/>
                  </a:lnTo>
                  <a:lnTo>
                    <a:pt x="1687" y="14"/>
                  </a:lnTo>
                  <a:lnTo>
                    <a:pt x="1687" y="7"/>
                  </a:lnTo>
                  <a:lnTo>
                    <a:pt x="1695" y="14"/>
                  </a:lnTo>
                  <a:lnTo>
                    <a:pt x="1695" y="1128"/>
                  </a:lnTo>
                  <a:lnTo>
                    <a:pt x="1699" y="1128"/>
                  </a:lnTo>
                  <a:lnTo>
                    <a:pt x="1704" y="1125"/>
                  </a:lnTo>
                  <a:close/>
                  <a:moveTo>
                    <a:pt x="15" y="14"/>
                  </a:moveTo>
                  <a:lnTo>
                    <a:pt x="15" y="7"/>
                  </a:lnTo>
                  <a:lnTo>
                    <a:pt x="7" y="14"/>
                  </a:lnTo>
                  <a:lnTo>
                    <a:pt x="15" y="14"/>
                  </a:lnTo>
                  <a:close/>
                  <a:moveTo>
                    <a:pt x="15" y="1113"/>
                  </a:moveTo>
                  <a:lnTo>
                    <a:pt x="15" y="14"/>
                  </a:lnTo>
                  <a:lnTo>
                    <a:pt x="7" y="14"/>
                  </a:lnTo>
                  <a:lnTo>
                    <a:pt x="7" y="1113"/>
                  </a:lnTo>
                  <a:lnTo>
                    <a:pt x="15" y="1113"/>
                  </a:lnTo>
                  <a:close/>
                  <a:moveTo>
                    <a:pt x="1695" y="1113"/>
                  </a:moveTo>
                  <a:lnTo>
                    <a:pt x="7" y="1113"/>
                  </a:lnTo>
                  <a:lnTo>
                    <a:pt x="15" y="1121"/>
                  </a:lnTo>
                  <a:lnTo>
                    <a:pt x="15" y="1128"/>
                  </a:lnTo>
                  <a:lnTo>
                    <a:pt x="1687" y="1128"/>
                  </a:lnTo>
                  <a:lnTo>
                    <a:pt x="1687" y="1121"/>
                  </a:lnTo>
                  <a:lnTo>
                    <a:pt x="1695" y="1113"/>
                  </a:lnTo>
                  <a:close/>
                  <a:moveTo>
                    <a:pt x="15" y="1128"/>
                  </a:moveTo>
                  <a:lnTo>
                    <a:pt x="15" y="1121"/>
                  </a:lnTo>
                  <a:lnTo>
                    <a:pt x="7" y="1113"/>
                  </a:lnTo>
                  <a:lnTo>
                    <a:pt x="7" y="1128"/>
                  </a:lnTo>
                  <a:lnTo>
                    <a:pt x="15" y="1128"/>
                  </a:lnTo>
                  <a:close/>
                  <a:moveTo>
                    <a:pt x="1695" y="14"/>
                  </a:moveTo>
                  <a:lnTo>
                    <a:pt x="1687" y="7"/>
                  </a:lnTo>
                  <a:lnTo>
                    <a:pt x="1687" y="14"/>
                  </a:lnTo>
                  <a:lnTo>
                    <a:pt x="1695" y="14"/>
                  </a:lnTo>
                  <a:close/>
                  <a:moveTo>
                    <a:pt x="1695" y="1113"/>
                  </a:moveTo>
                  <a:lnTo>
                    <a:pt x="1695" y="14"/>
                  </a:lnTo>
                  <a:lnTo>
                    <a:pt x="1687" y="14"/>
                  </a:lnTo>
                  <a:lnTo>
                    <a:pt x="1687" y="1113"/>
                  </a:lnTo>
                  <a:lnTo>
                    <a:pt x="1695" y="1113"/>
                  </a:lnTo>
                  <a:close/>
                  <a:moveTo>
                    <a:pt x="1695" y="1128"/>
                  </a:moveTo>
                  <a:lnTo>
                    <a:pt x="1695" y="1113"/>
                  </a:lnTo>
                  <a:lnTo>
                    <a:pt x="1687" y="1121"/>
                  </a:lnTo>
                  <a:lnTo>
                    <a:pt x="1687" y="1128"/>
                  </a:lnTo>
                  <a:lnTo>
                    <a:pt x="1695" y="1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3150" name="docshape23">
              <a:extLst>
                <a:ext uri="{FF2B5EF4-FFF2-40B4-BE49-F238E27FC236}">
                  <a16:creationId xmlns:a16="http://schemas.microsoft.com/office/drawing/2014/main" id="{5580BF32-79AE-1956-8BE2-FD0172BCC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8" y="3130"/>
              <a:ext cx="476" cy="2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docshape24">
              <a:extLst>
                <a:ext uri="{FF2B5EF4-FFF2-40B4-BE49-F238E27FC236}">
                  <a16:creationId xmlns:a16="http://schemas.microsoft.com/office/drawing/2014/main" id="{BCB64E44-E71B-23AC-9B6E-9A75F7C3E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7" y="4663"/>
              <a:ext cx="2355" cy="1397"/>
            </a:xfrm>
            <a:prstGeom prst="rect">
              <a:avLst/>
            </a:prstGeom>
            <a:solidFill>
              <a:srgbClr val="7F6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46" name="docshape27">
              <a:extLst>
                <a:ext uri="{FF2B5EF4-FFF2-40B4-BE49-F238E27FC236}">
                  <a16:creationId xmlns:a16="http://schemas.microsoft.com/office/drawing/2014/main" id="{4E6FCA83-D38D-6454-F340-8075CAB26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" y="504"/>
              <a:ext cx="479" cy="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5" name="docshape28">
              <a:extLst>
                <a:ext uri="{FF2B5EF4-FFF2-40B4-BE49-F238E27FC236}">
                  <a16:creationId xmlns:a16="http://schemas.microsoft.com/office/drawing/2014/main" id="{CD763DF0-7211-DDC0-8A08-B53AA015C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6" y="379"/>
              <a:ext cx="1702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docshape29">
              <a:extLst>
                <a:ext uri="{FF2B5EF4-FFF2-40B4-BE49-F238E27FC236}">
                  <a16:creationId xmlns:a16="http://schemas.microsoft.com/office/drawing/2014/main" id="{41C17268-126D-C68D-C06B-61C6D959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6" y="379"/>
              <a:ext cx="1702" cy="830"/>
            </a:xfrm>
            <a:custGeom>
              <a:avLst/>
              <a:gdLst>
                <a:gd name="T0" fmla="+- 0 10008 8306"/>
                <a:gd name="T1" fmla="*/ T0 w 1702"/>
                <a:gd name="T2" fmla="+- 0 1508 380"/>
                <a:gd name="T3" fmla="*/ 1508 h 1131"/>
                <a:gd name="T4" fmla="+- 0 10008 8306"/>
                <a:gd name="T5" fmla="*/ T4 w 1702"/>
                <a:gd name="T6" fmla="+- 0 385 380"/>
                <a:gd name="T7" fmla="*/ 385 h 1131"/>
                <a:gd name="T8" fmla="+- 0 10006 8306"/>
                <a:gd name="T9" fmla="*/ T8 w 1702"/>
                <a:gd name="T10" fmla="+- 0 380 380"/>
                <a:gd name="T11" fmla="*/ 380 h 1131"/>
                <a:gd name="T12" fmla="+- 0 8309 8306"/>
                <a:gd name="T13" fmla="*/ T12 w 1702"/>
                <a:gd name="T14" fmla="+- 0 380 380"/>
                <a:gd name="T15" fmla="*/ 380 h 1131"/>
                <a:gd name="T16" fmla="+- 0 8306 8306"/>
                <a:gd name="T17" fmla="*/ T16 w 1702"/>
                <a:gd name="T18" fmla="+- 0 385 380"/>
                <a:gd name="T19" fmla="*/ 385 h 1131"/>
                <a:gd name="T20" fmla="+- 0 8306 8306"/>
                <a:gd name="T21" fmla="*/ T20 w 1702"/>
                <a:gd name="T22" fmla="+- 0 1508 380"/>
                <a:gd name="T23" fmla="*/ 1508 h 1131"/>
                <a:gd name="T24" fmla="+- 0 8309 8306"/>
                <a:gd name="T25" fmla="*/ T24 w 1702"/>
                <a:gd name="T26" fmla="+- 0 1510 380"/>
                <a:gd name="T27" fmla="*/ 1510 h 1131"/>
                <a:gd name="T28" fmla="+- 0 8314 8306"/>
                <a:gd name="T29" fmla="*/ T28 w 1702"/>
                <a:gd name="T30" fmla="+- 0 1510 380"/>
                <a:gd name="T31" fmla="*/ 1510 h 1131"/>
                <a:gd name="T32" fmla="+- 0 8314 8306"/>
                <a:gd name="T33" fmla="*/ T32 w 1702"/>
                <a:gd name="T34" fmla="+- 0 397 380"/>
                <a:gd name="T35" fmla="*/ 397 h 1131"/>
                <a:gd name="T36" fmla="+- 0 8321 8306"/>
                <a:gd name="T37" fmla="*/ T36 w 1702"/>
                <a:gd name="T38" fmla="+- 0 389 380"/>
                <a:gd name="T39" fmla="*/ 389 h 1131"/>
                <a:gd name="T40" fmla="+- 0 8321 8306"/>
                <a:gd name="T41" fmla="*/ T40 w 1702"/>
                <a:gd name="T42" fmla="+- 0 397 380"/>
                <a:gd name="T43" fmla="*/ 397 h 1131"/>
                <a:gd name="T44" fmla="+- 0 9994 8306"/>
                <a:gd name="T45" fmla="*/ T44 w 1702"/>
                <a:gd name="T46" fmla="+- 0 397 380"/>
                <a:gd name="T47" fmla="*/ 397 h 1131"/>
                <a:gd name="T48" fmla="+- 0 9994 8306"/>
                <a:gd name="T49" fmla="*/ T48 w 1702"/>
                <a:gd name="T50" fmla="+- 0 389 380"/>
                <a:gd name="T51" fmla="*/ 389 h 1131"/>
                <a:gd name="T52" fmla="+- 0 10001 8306"/>
                <a:gd name="T53" fmla="*/ T52 w 1702"/>
                <a:gd name="T54" fmla="+- 0 397 380"/>
                <a:gd name="T55" fmla="*/ 397 h 1131"/>
                <a:gd name="T56" fmla="+- 0 10001 8306"/>
                <a:gd name="T57" fmla="*/ T56 w 1702"/>
                <a:gd name="T58" fmla="+- 0 1510 380"/>
                <a:gd name="T59" fmla="*/ 1510 h 1131"/>
                <a:gd name="T60" fmla="+- 0 10006 8306"/>
                <a:gd name="T61" fmla="*/ T60 w 1702"/>
                <a:gd name="T62" fmla="+- 0 1510 380"/>
                <a:gd name="T63" fmla="*/ 1510 h 1131"/>
                <a:gd name="T64" fmla="+- 0 10008 8306"/>
                <a:gd name="T65" fmla="*/ T64 w 1702"/>
                <a:gd name="T66" fmla="+- 0 1508 380"/>
                <a:gd name="T67" fmla="*/ 1508 h 1131"/>
                <a:gd name="T68" fmla="+- 0 8321 8306"/>
                <a:gd name="T69" fmla="*/ T68 w 1702"/>
                <a:gd name="T70" fmla="+- 0 397 380"/>
                <a:gd name="T71" fmla="*/ 397 h 1131"/>
                <a:gd name="T72" fmla="+- 0 8321 8306"/>
                <a:gd name="T73" fmla="*/ T72 w 1702"/>
                <a:gd name="T74" fmla="+- 0 389 380"/>
                <a:gd name="T75" fmla="*/ 389 h 1131"/>
                <a:gd name="T76" fmla="+- 0 8314 8306"/>
                <a:gd name="T77" fmla="*/ T76 w 1702"/>
                <a:gd name="T78" fmla="+- 0 397 380"/>
                <a:gd name="T79" fmla="*/ 397 h 1131"/>
                <a:gd name="T80" fmla="+- 0 8321 8306"/>
                <a:gd name="T81" fmla="*/ T80 w 1702"/>
                <a:gd name="T82" fmla="+- 0 397 380"/>
                <a:gd name="T83" fmla="*/ 397 h 1131"/>
                <a:gd name="T84" fmla="+- 0 8321 8306"/>
                <a:gd name="T85" fmla="*/ T84 w 1702"/>
                <a:gd name="T86" fmla="+- 0 1496 380"/>
                <a:gd name="T87" fmla="*/ 1496 h 1131"/>
                <a:gd name="T88" fmla="+- 0 8321 8306"/>
                <a:gd name="T89" fmla="*/ T88 w 1702"/>
                <a:gd name="T90" fmla="+- 0 397 380"/>
                <a:gd name="T91" fmla="*/ 397 h 1131"/>
                <a:gd name="T92" fmla="+- 0 8314 8306"/>
                <a:gd name="T93" fmla="*/ T92 w 1702"/>
                <a:gd name="T94" fmla="+- 0 397 380"/>
                <a:gd name="T95" fmla="*/ 397 h 1131"/>
                <a:gd name="T96" fmla="+- 0 8314 8306"/>
                <a:gd name="T97" fmla="*/ T96 w 1702"/>
                <a:gd name="T98" fmla="+- 0 1496 380"/>
                <a:gd name="T99" fmla="*/ 1496 h 1131"/>
                <a:gd name="T100" fmla="+- 0 8321 8306"/>
                <a:gd name="T101" fmla="*/ T100 w 1702"/>
                <a:gd name="T102" fmla="+- 0 1496 380"/>
                <a:gd name="T103" fmla="*/ 1496 h 1131"/>
                <a:gd name="T104" fmla="+- 0 10001 8306"/>
                <a:gd name="T105" fmla="*/ T104 w 1702"/>
                <a:gd name="T106" fmla="+- 0 1496 380"/>
                <a:gd name="T107" fmla="*/ 1496 h 1131"/>
                <a:gd name="T108" fmla="+- 0 8314 8306"/>
                <a:gd name="T109" fmla="*/ T108 w 1702"/>
                <a:gd name="T110" fmla="+- 0 1496 380"/>
                <a:gd name="T111" fmla="*/ 1496 h 1131"/>
                <a:gd name="T112" fmla="+- 0 8321 8306"/>
                <a:gd name="T113" fmla="*/ T112 w 1702"/>
                <a:gd name="T114" fmla="+- 0 1503 380"/>
                <a:gd name="T115" fmla="*/ 1503 h 1131"/>
                <a:gd name="T116" fmla="+- 0 8321 8306"/>
                <a:gd name="T117" fmla="*/ T116 w 1702"/>
                <a:gd name="T118" fmla="+- 0 1510 380"/>
                <a:gd name="T119" fmla="*/ 1510 h 1131"/>
                <a:gd name="T120" fmla="+- 0 9994 8306"/>
                <a:gd name="T121" fmla="*/ T120 w 1702"/>
                <a:gd name="T122" fmla="+- 0 1510 380"/>
                <a:gd name="T123" fmla="*/ 1510 h 1131"/>
                <a:gd name="T124" fmla="+- 0 9994 8306"/>
                <a:gd name="T125" fmla="*/ T124 w 1702"/>
                <a:gd name="T126" fmla="+- 0 1503 380"/>
                <a:gd name="T127" fmla="*/ 1503 h 1131"/>
                <a:gd name="T128" fmla="+- 0 10001 8306"/>
                <a:gd name="T129" fmla="*/ T128 w 1702"/>
                <a:gd name="T130" fmla="+- 0 1496 380"/>
                <a:gd name="T131" fmla="*/ 1496 h 1131"/>
                <a:gd name="T132" fmla="+- 0 8321 8306"/>
                <a:gd name="T133" fmla="*/ T132 w 1702"/>
                <a:gd name="T134" fmla="+- 0 1510 380"/>
                <a:gd name="T135" fmla="*/ 1510 h 1131"/>
                <a:gd name="T136" fmla="+- 0 8321 8306"/>
                <a:gd name="T137" fmla="*/ T136 w 1702"/>
                <a:gd name="T138" fmla="+- 0 1503 380"/>
                <a:gd name="T139" fmla="*/ 1503 h 1131"/>
                <a:gd name="T140" fmla="+- 0 8314 8306"/>
                <a:gd name="T141" fmla="*/ T140 w 1702"/>
                <a:gd name="T142" fmla="+- 0 1496 380"/>
                <a:gd name="T143" fmla="*/ 1496 h 1131"/>
                <a:gd name="T144" fmla="+- 0 8314 8306"/>
                <a:gd name="T145" fmla="*/ T144 w 1702"/>
                <a:gd name="T146" fmla="+- 0 1510 380"/>
                <a:gd name="T147" fmla="*/ 1510 h 1131"/>
                <a:gd name="T148" fmla="+- 0 8321 8306"/>
                <a:gd name="T149" fmla="*/ T148 w 1702"/>
                <a:gd name="T150" fmla="+- 0 1510 380"/>
                <a:gd name="T151" fmla="*/ 1510 h 1131"/>
                <a:gd name="T152" fmla="+- 0 10001 8306"/>
                <a:gd name="T153" fmla="*/ T152 w 1702"/>
                <a:gd name="T154" fmla="+- 0 397 380"/>
                <a:gd name="T155" fmla="*/ 397 h 1131"/>
                <a:gd name="T156" fmla="+- 0 9994 8306"/>
                <a:gd name="T157" fmla="*/ T156 w 1702"/>
                <a:gd name="T158" fmla="+- 0 389 380"/>
                <a:gd name="T159" fmla="*/ 389 h 1131"/>
                <a:gd name="T160" fmla="+- 0 9994 8306"/>
                <a:gd name="T161" fmla="*/ T160 w 1702"/>
                <a:gd name="T162" fmla="+- 0 397 380"/>
                <a:gd name="T163" fmla="*/ 397 h 1131"/>
                <a:gd name="T164" fmla="+- 0 10001 8306"/>
                <a:gd name="T165" fmla="*/ T164 w 1702"/>
                <a:gd name="T166" fmla="+- 0 397 380"/>
                <a:gd name="T167" fmla="*/ 397 h 1131"/>
                <a:gd name="T168" fmla="+- 0 10001 8306"/>
                <a:gd name="T169" fmla="*/ T168 w 1702"/>
                <a:gd name="T170" fmla="+- 0 1496 380"/>
                <a:gd name="T171" fmla="*/ 1496 h 1131"/>
                <a:gd name="T172" fmla="+- 0 10001 8306"/>
                <a:gd name="T173" fmla="*/ T172 w 1702"/>
                <a:gd name="T174" fmla="+- 0 397 380"/>
                <a:gd name="T175" fmla="*/ 397 h 1131"/>
                <a:gd name="T176" fmla="+- 0 9994 8306"/>
                <a:gd name="T177" fmla="*/ T176 w 1702"/>
                <a:gd name="T178" fmla="+- 0 397 380"/>
                <a:gd name="T179" fmla="*/ 397 h 1131"/>
                <a:gd name="T180" fmla="+- 0 9994 8306"/>
                <a:gd name="T181" fmla="*/ T180 w 1702"/>
                <a:gd name="T182" fmla="+- 0 1496 380"/>
                <a:gd name="T183" fmla="*/ 1496 h 1131"/>
                <a:gd name="T184" fmla="+- 0 10001 8306"/>
                <a:gd name="T185" fmla="*/ T184 w 1702"/>
                <a:gd name="T186" fmla="+- 0 1496 380"/>
                <a:gd name="T187" fmla="*/ 1496 h 1131"/>
                <a:gd name="T188" fmla="+- 0 10001 8306"/>
                <a:gd name="T189" fmla="*/ T188 w 1702"/>
                <a:gd name="T190" fmla="+- 0 1510 380"/>
                <a:gd name="T191" fmla="*/ 1510 h 1131"/>
                <a:gd name="T192" fmla="+- 0 10001 8306"/>
                <a:gd name="T193" fmla="*/ T192 w 1702"/>
                <a:gd name="T194" fmla="+- 0 1496 380"/>
                <a:gd name="T195" fmla="*/ 1496 h 1131"/>
                <a:gd name="T196" fmla="+- 0 9994 8306"/>
                <a:gd name="T197" fmla="*/ T196 w 1702"/>
                <a:gd name="T198" fmla="+- 0 1503 380"/>
                <a:gd name="T199" fmla="*/ 1503 h 1131"/>
                <a:gd name="T200" fmla="+- 0 9994 8306"/>
                <a:gd name="T201" fmla="*/ T200 w 1702"/>
                <a:gd name="T202" fmla="+- 0 1510 380"/>
                <a:gd name="T203" fmla="*/ 1510 h 1131"/>
                <a:gd name="T204" fmla="+- 0 10001 8306"/>
                <a:gd name="T205" fmla="*/ T204 w 1702"/>
                <a:gd name="T206" fmla="+- 0 1510 380"/>
                <a:gd name="T207" fmla="*/ 1510 h 11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702" h="1131">
                  <a:moveTo>
                    <a:pt x="1702" y="1128"/>
                  </a:moveTo>
                  <a:lnTo>
                    <a:pt x="1702" y="5"/>
                  </a:lnTo>
                  <a:lnTo>
                    <a:pt x="1700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1128"/>
                  </a:lnTo>
                  <a:lnTo>
                    <a:pt x="3" y="1130"/>
                  </a:lnTo>
                  <a:lnTo>
                    <a:pt x="8" y="1130"/>
                  </a:lnTo>
                  <a:lnTo>
                    <a:pt x="8" y="17"/>
                  </a:lnTo>
                  <a:lnTo>
                    <a:pt x="15" y="9"/>
                  </a:lnTo>
                  <a:lnTo>
                    <a:pt x="15" y="17"/>
                  </a:lnTo>
                  <a:lnTo>
                    <a:pt x="1688" y="17"/>
                  </a:lnTo>
                  <a:lnTo>
                    <a:pt x="1688" y="9"/>
                  </a:lnTo>
                  <a:lnTo>
                    <a:pt x="1695" y="17"/>
                  </a:lnTo>
                  <a:lnTo>
                    <a:pt x="1695" y="1130"/>
                  </a:lnTo>
                  <a:lnTo>
                    <a:pt x="1700" y="1130"/>
                  </a:lnTo>
                  <a:lnTo>
                    <a:pt x="1702" y="1128"/>
                  </a:lnTo>
                  <a:close/>
                  <a:moveTo>
                    <a:pt x="15" y="17"/>
                  </a:moveTo>
                  <a:lnTo>
                    <a:pt x="15" y="9"/>
                  </a:lnTo>
                  <a:lnTo>
                    <a:pt x="8" y="17"/>
                  </a:lnTo>
                  <a:lnTo>
                    <a:pt x="15" y="17"/>
                  </a:lnTo>
                  <a:close/>
                  <a:moveTo>
                    <a:pt x="15" y="1116"/>
                  </a:moveTo>
                  <a:lnTo>
                    <a:pt x="15" y="17"/>
                  </a:lnTo>
                  <a:lnTo>
                    <a:pt x="8" y="17"/>
                  </a:lnTo>
                  <a:lnTo>
                    <a:pt x="8" y="1116"/>
                  </a:lnTo>
                  <a:lnTo>
                    <a:pt x="15" y="1116"/>
                  </a:lnTo>
                  <a:close/>
                  <a:moveTo>
                    <a:pt x="1695" y="1116"/>
                  </a:moveTo>
                  <a:lnTo>
                    <a:pt x="8" y="1116"/>
                  </a:lnTo>
                  <a:lnTo>
                    <a:pt x="15" y="1123"/>
                  </a:lnTo>
                  <a:lnTo>
                    <a:pt x="15" y="1130"/>
                  </a:lnTo>
                  <a:lnTo>
                    <a:pt x="1688" y="1130"/>
                  </a:lnTo>
                  <a:lnTo>
                    <a:pt x="1688" y="1123"/>
                  </a:lnTo>
                  <a:lnTo>
                    <a:pt x="1695" y="1116"/>
                  </a:lnTo>
                  <a:close/>
                  <a:moveTo>
                    <a:pt x="15" y="1130"/>
                  </a:moveTo>
                  <a:lnTo>
                    <a:pt x="15" y="1123"/>
                  </a:lnTo>
                  <a:lnTo>
                    <a:pt x="8" y="1116"/>
                  </a:lnTo>
                  <a:lnTo>
                    <a:pt x="8" y="1130"/>
                  </a:lnTo>
                  <a:lnTo>
                    <a:pt x="15" y="1130"/>
                  </a:lnTo>
                  <a:close/>
                  <a:moveTo>
                    <a:pt x="1695" y="17"/>
                  </a:moveTo>
                  <a:lnTo>
                    <a:pt x="1688" y="9"/>
                  </a:lnTo>
                  <a:lnTo>
                    <a:pt x="1688" y="17"/>
                  </a:lnTo>
                  <a:lnTo>
                    <a:pt x="1695" y="17"/>
                  </a:lnTo>
                  <a:close/>
                  <a:moveTo>
                    <a:pt x="1695" y="1116"/>
                  </a:moveTo>
                  <a:lnTo>
                    <a:pt x="1695" y="17"/>
                  </a:lnTo>
                  <a:lnTo>
                    <a:pt x="1688" y="17"/>
                  </a:lnTo>
                  <a:lnTo>
                    <a:pt x="1688" y="1116"/>
                  </a:lnTo>
                  <a:lnTo>
                    <a:pt x="1695" y="1116"/>
                  </a:lnTo>
                  <a:close/>
                  <a:moveTo>
                    <a:pt x="1695" y="1130"/>
                  </a:moveTo>
                  <a:lnTo>
                    <a:pt x="1695" y="1116"/>
                  </a:lnTo>
                  <a:lnTo>
                    <a:pt x="1688" y="1123"/>
                  </a:lnTo>
                  <a:lnTo>
                    <a:pt x="1688" y="1130"/>
                  </a:lnTo>
                  <a:lnTo>
                    <a:pt x="1695" y="1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43" name="docshape30">
              <a:extLst>
                <a:ext uri="{FF2B5EF4-FFF2-40B4-BE49-F238E27FC236}">
                  <a16:creationId xmlns:a16="http://schemas.microsoft.com/office/drawing/2014/main" id="{E64DBCEA-FA78-C758-CD3D-87993B7A1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" y="3130"/>
              <a:ext cx="635" cy="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2" name="docshape31">
              <a:extLst>
                <a:ext uri="{FF2B5EF4-FFF2-40B4-BE49-F238E27FC236}">
                  <a16:creationId xmlns:a16="http://schemas.microsoft.com/office/drawing/2014/main" id="{9335B7A6-DE18-EF66-80FF-E5E8F0A04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" y="4656"/>
              <a:ext cx="2739" cy="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docshape32">
              <a:extLst>
                <a:ext uri="{FF2B5EF4-FFF2-40B4-BE49-F238E27FC236}">
                  <a16:creationId xmlns:a16="http://schemas.microsoft.com/office/drawing/2014/main" id="{A8046C1B-F4B9-3483-B720-D3028799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" y="4656"/>
              <a:ext cx="2746" cy="929"/>
            </a:xfrm>
            <a:custGeom>
              <a:avLst/>
              <a:gdLst>
                <a:gd name="T0" fmla="+- 0 8674 6698"/>
                <a:gd name="T1" fmla="*/ T0 w 1976"/>
                <a:gd name="T2" fmla="+- 0 6025 4657"/>
                <a:gd name="T3" fmla="*/ 6025 h 1371"/>
                <a:gd name="T4" fmla="+- 0 8674 6698"/>
                <a:gd name="T5" fmla="*/ T4 w 1976"/>
                <a:gd name="T6" fmla="+- 0 4659 4657"/>
                <a:gd name="T7" fmla="*/ 4659 h 1371"/>
                <a:gd name="T8" fmla="+- 0 8669 6698"/>
                <a:gd name="T9" fmla="*/ T8 w 1976"/>
                <a:gd name="T10" fmla="+- 0 4657 4657"/>
                <a:gd name="T11" fmla="*/ 4657 h 1371"/>
                <a:gd name="T12" fmla="+- 0 6701 6698"/>
                <a:gd name="T13" fmla="*/ T12 w 1976"/>
                <a:gd name="T14" fmla="+- 0 4657 4657"/>
                <a:gd name="T15" fmla="*/ 4657 h 1371"/>
                <a:gd name="T16" fmla="+- 0 6698 6698"/>
                <a:gd name="T17" fmla="*/ T16 w 1976"/>
                <a:gd name="T18" fmla="+- 0 4659 4657"/>
                <a:gd name="T19" fmla="*/ 4659 h 1371"/>
                <a:gd name="T20" fmla="+- 0 6698 6698"/>
                <a:gd name="T21" fmla="*/ T20 w 1976"/>
                <a:gd name="T22" fmla="+- 0 6025 4657"/>
                <a:gd name="T23" fmla="*/ 6025 h 1371"/>
                <a:gd name="T24" fmla="+- 0 6701 6698"/>
                <a:gd name="T25" fmla="*/ T24 w 1976"/>
                <a:gd name="T26" fmla="+- 0 6027 4657"/>
                <a:gd name="T27" fmla="*/ 6027 h 1371"/>
                <a:gd name="T28" fmla="+- 0 6706 6698"/>
                <a:gd name="T29" fmla="*/ T28 w 1976"/>
                <a:gd name="T30" fmla="+- 0 6027 4657"/>
                <a:gd name="T31" fmla="*/ 6027 h 1371"/>
                <a:gd name="T32" fmla="+- 0 6706 6698"/>
                <a:gd name="T33" fmla="*/ T32 w 1976"/>
                <a:gd name="T34" fmla="+- 0 4671 4657"/>
                <a:gd name="T35" fmla="*/ 4671 h 1371"/>
                <a:gd name="T36" fmla="+- 0 6713 6698"/>
                <a:gd name="T37" fmla="*/ T36 w 1976"/>
                <a:gd name="T38" fmla="+- 0 4664 4657"/>
                <a:gd name="T39" fmla="*/ 4664 h 1371"/>
                <a:gd name="T40" fmla="+- 0 6713 6698"/>
                <a:gd name="T41" fmla="*/ T40 w 1976"/>
                <a:gd name="T42" fmla="+- 0 4671 4657"/>
                <a:gd name="T43" fmla="*/ 4671 h 1371"/>
                <a:gd name="T44" fmla="+- 0 8659 6698"/>
                <a:gd name="T45" fmla="*/ T44 w 1976"/>
                <a:gd name="T46" fmla="+- 0 4671 4657"/>
                <a:gd name="T47" fmla="*/ 4671 h 1371"/>
                <a:gd name="T48" fmla="+- 0 8659 6698"/>
                <a:gd name="T49" fmla="*/ T48 w 1976"/>
                <a:gd name="T50" fmla="+- 0 4664 4657"/>
                <a:gd name="T51" fmla="*/ 4664 h 1371"/>
                <a:gd name="T52" fmla="+- 0 8666 6698"/>
                <a:gd name="T53" fmla="*/ T52 w 1976"/>
                <a:gd name="T54" fmla="+- 0 4671 4657"/>
                <a:gd name="T55" fmla="*/ 4671 h 1371"/>
                <a:gd name="T56" fmla="+- 0 8666 6698"/>
                <a:gd name="T57" fmla="*/ T56 w 1976"/>
                <a:gd name="T58" fmla="+- 0 6027 4657"/>
                <a:gd name="T59" fmla="*/ 6027 h 1371"/>
                <a:gd name="T60" fmla="+- 0 8669 6698"/>
                <a:gd name="T61" fmla="*/ T60 w 1976"/>
                <a:gd name="T62" fmla="+- 0 6027 4657"/>
                <a:gd name="T63" fmla="*/ 6027 h 1371"/>
                <a:gd name="T64" fmla="+- 0 8674 6698"/>
                <a:gd name="T65" fmla="*/ T64 w 1976"/>
                <a:gd name="T66" fmla="+- 0 6025 4657"/>
                <a:gd name="T67" fmla="*/ 6025 h 1371"/>
                <a:gd name="T68" fmla="+- 0 6713 6698"/>
                <a:gd name="T69" fmla="*/ T68 w 1976"/>
                <a:gd name="T70" fmla="+- 0 4671 4657"/>
                <a:gd name="T71" fmla="*/ 4671 h 1371"/>
                <a:gd name="T72" fmla="+- 0 6713 6698"/>
                <a:gd name="T73" fmla="*/ T72 w 1976"/>
                <a:gd name="T74" fmla="+- 0 4664 4657"/>
                <a:gd name="T75" fmla="*/ 4664 h 1371"/>
                <a:gd name="T76" fmla="+- 0 6706 6698"/>
                <a:gd name="T77" fmla="*/ T76 w 1976"/>
                <a:gd name="T78" fmla="+- 0 4671 4657"/>
                <a:gd name="T79" fmla="*/ 4671 h 1371"/>
                <a:gd name="T80" fmla="+- 0 6713 6698"/>
                <a:gd name="T81" fmla="*/ T80 w 1976"/>
                <a:gd name="T82" fmla="+- 0 4671 4657"/>
                <a:gd name="T83" fmla="*/ 4671 h 1371"/>
                <a:gd name="T84" fmla="+- 0 6713 6698"/>
                <a:gd name="T85" fmla="*/ T84 w 1976"/>
                <a:gd name="T86" fmla="+- 0 6013 4657"/>
                <a:gd name="T87" fmla="*/ 6013 h 1371"/>
                <a:gd name="T88" fmla="+- 0 6713 6698"/>
                <a:gd name="T89" fmla="*/ T88 w 1976"/>
                <a:gd name="T90" fmla="+- 0 4671 4657"/>
                <a:gd name="T91" fmla="*/ 4671 h 1371"/>
                <a:gd name="T92" fmla="+- 0 6706 6698"/>
                <a:gd name="T93" fmla="*/ T92 w 1976"/>
                <a:gd name="T94" fmla="+- 0 4671 4657"/>
                <a:gd name="T95" fmla="*/ 4671 h 1371"/>
                <a:gd name="T96" fmla="+- 0 6706 6698"/>
                <a:gd name="T97" fmla="*/ T96 w 1976"/>
                <a:gd name="T98" fmla="+- 0 6013 4657"/>
                <a:gd name="T99" fmla="*/ 6013 h 1371"/>
                <a:gd name="T100" fmla="+- 0 6713 6698"/>
                <a:gd name="T101" fmla="*/ T100 w 1976"/>
                <a:gd name="T102" fmla="+- 0 6013 4657"/>
                <a:gd name="T103" fmla="*/ 6013 h 1371"/>
                <a:gd name="T104" fmla="+- 0 8666 6698"/>
                <a:gd name="T105" fmla="*/ T104 w 1976"/>
                <a:gd name="T106" fmla="+- 0 6013 4657"/>
                <a:gd name="T107" fmla="*/ 6013 h 1371"/>
                <a:gd name="T108" fmla="+- 0 6706 6698"/>
                <a:gd name="T109" fmla="*/ T108 w 1976"/>
                <a:gd name="T110" fmla="+- 0 6013 4657"/>
                <a:gd name="T111" fmla="*/ 6013 h 1371"/>
                <a:gd name="T112" fmla="+- 0 6713 6698"/>
                <a:gd name="T113" fmla="*/ T112 w 1976"/>
                <a:gd name="T114" fmla="+- 0 6020 4657"/>
                <a:gd name="T115" fmla="*/ 6020 h 1371"/>
                <a:gd name="T116" fmla="+- 0 6713 6698"/>
                <a:gd name="T117" fmla="*/ T116 w 1976"/>
                <a:gd name="T118" fmla="+- 0 6027 4657"/>
                <a:gd name="T119" fmla="*/ 6027 h 1371"/>
                <a:gd name="T120" fmla="+- 0 8659 6698"/>
                <a:gd name="T121" fmla="*/ T120 w 1976"/>
                <a:gd name="T122" fmla="+- 0 6027 4657"/>
                <a:gd name="T123" fmla="*/ 6027 h 1371"/>
                <a:gd name="T124" fmla="+- 0 8659 6698"/>
                <a:gd name="T125" fmla="*/ T124 w 1976"/>
                <a:gd name="T126" fmla="+- 0 6020 4657"/>
                <a:gd name="T127" fmla="*/ 6020 h 1371"/>
                <a:gd name="T128" fmla="+- 0 8666 6698"/>
                <a:gd name="T129" fmla="*/ T128 w 1976"/>
                <a:gd name="T130" fmla="+- 0 6013 4657"/>
                <a:gd name="T131" fmla="*/ 6013 h 1371"/>
                <a:gd name="T132" fmla="+- 0 6713 6698"/>
                <a:gd name="T133" fmla="*/ T132 w 1976"/>
                <a:gd name="T134" fmla="+- 0 6027 4657"/>
                <a:gd name="T135" fmla="*/ 6027 h 1371"/>
                <a:gd name="T136" fmla="+- 0 6713 6698"/>
                <a:gd name="T137" fmla="*/ T136 w 1976"/>
                <a:gd name="T138" fmla="+- 0 6020 4657"/>
                <a:gd name="T139" fmla="*/ 6020 h 1371"/>
                <a:gd name="T140" fmla="+- 0 6706 6698"/>
                <a:gd name="T141" fmla="*/ T140 w 1976"/>
                <a:gd name="T142" fmla="+- 0 6013 4657"/>
                <a:gd name="T143" fmla="*/ 6013 h 1371"/>
                <a:gd name="T144" fmla="+- 0 6706 6698"/>
                <a:gd name="T145" fmla="*/ T144 w 1976"/>
                <a:gd name="T146" fmla="+- 0 6027 4657"/>
                <a:gd name="T147" fmla="*/ 6027 h 1371"/>
                <a:gd name="T148" fmla="+- 0 6713 6698"/>
                <a:gd name="T149" fmla="*/ T148 w 1976"/>
                <a:gd name="T150" fmla="+- 0 6027 4657"/>
                <a:gd name="T151" fmla="*/ 6027 h 1371"/>
                <a:gd name="T152" fmla="+- 0 8666 6698"/>
                <a:gd name="T153" fmla="*/ T152 w 1976"/>
                <a:gd name="T154" fmla="+- 0 4671 4657"/>
                <a:gd name="T155" fmla="*/ 4671 h 1371"/>
                <a:gd name="T156" fmla="+- 0 8659 6698"/>
                <a:gd name="T157" fmla="*/ T156 w 1976"/>
                <a:gd name="T158" fmla="+- 0 4664 4657"/>
                <a:gd name="T159" fmla="*/ 4664 h 1371"/>
                <a:gd name="T160" fmla="+- 0 8659 6698"/>
                <a:gd name="T161" fmla="*/ T160 w 1976"/>
                <a:gd name="T162" fmla="+- 0 4671 4657"/>
                <a:gd name="T163" fmla="*/ 4671 h 1371"/>
                <a:gd name="T164" fmla="+- 0 8666 6698"/>
                <a:gd name="T165" fmla="*/ T164 w 1976"/>
                <a:gd name="T166" fmla="+- 0 4671 4657"/>
                <a:gd name="T167" fmla="*/ 4671 h 1371"/>
                <a:gd name="T168" fmla="+- 0 8666 6698"/>
                <a:gd name="T169" fmla="*/ T168 w 1976"/>
                <a:gd name="T170" fmla="+- 0 6013 4657"/>
                <a:gd name="T171" fmla="*/ 6013 h 1371"/>
                <a:gd name="T172" fmla="+- 0 8666 6698"/>
                <a:gd name="T173" fmla="*/ T172 w 1976"/>
                <a:gd name="T174" fmla="+- 0 4671 4657"/>
                <a:gd name="T175" fmla="*/ 4671 h 1371"/>
                <a:gd name="T176" fmla="+- 0 8659 6698"/>
                <a:gd name="T177" fmla="*/ T176 w 1976"/>
                <a:gd name="T178" fmla="+- 0 4671 4657"/>
                <a:gd name="T179" fmla="*/ 4671 h 1371"/>
                <a:gd name="T180" fmla="+- 0 8659 6698"/>
                <a:gd name="T181" fmla="*/ T180 w 1976"/>
                <a:gd name="T182" fmla="+- 0 6013 4657"/>
                <a:gd name="T183" fmla="*/ 6013 h 1371"/>
                <a:gd name="T184" fmla="+- 0 8666 6698"/>
                <a:gd name="T185" fmla="*/ T184 w 1976"/>
                <a:gd name="T186" fmla="+- 0 6013 4657"/>
                <a:gd name="T187" fmla="*/ 6013 h 1371"/>
                <a:gd name="T188" fmla="+- 0 8666 6698"/>
                <a:gd name="T189" fmla="*/ T188 w 1976"/>
                <a:gd name="T190" fmla="+- 0 6027 4657"/>
                <a:gd name="T191" fmla="*/ 6027 h 1371"/>
                <a:gd name="T192" fmla="+- 0 8666 6698"/>
                <a:gd name="T193" fmla="*/ T192 w 1976"/>
                <a:gd name="T194" fmla="+- 0 6013 4657"/>
                <a:gd name="T195" fmla="*/ 6013 h 1371"/>
                <a:gd name="T196" fmla="+- 0 8659 6698"/>
                <a:gd name="T197" fmla="*/ T196 w 1976"/>
                <a:gd name="T198" fmla="+- 0 6020 4657"/>
                <a:gd name="T199" fmla="*/ 6020 h 1371"/>
                <a:gd name="T200" fmla="+- 0 8659 6698"/>
                <a:gd name="T201" fmla="*/ T200 w 1976"/>
                <a:gd name="T202" fmla="+- 0 6027 4657"/>
                <a:gd name="T203" fmla="*/ 6027 h 1371"/>
                <a:gd name="T204" fmla="+- 0 8666 6698"/>
                <a:gd name="T205" fmla="*/ T204 w 1976"/>
                <a:gd name="T206" fmla="+- 0 6027 4657"/>
                <a:gd name="T207" fmla="*/ 6027 h 1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976" h="1371">
                  <a:moveTo>
                    <a:pt x="1976" y="1368"/>
                  </a:moveTo>
                  <a:lnTo>
                    <a:pt x="1976" y="2"/>
                  </a:lnTo>
                  <a:lnTo>
                    <a:pt x="1971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368"/>
                  </a:lnTo>
                  <a:lnTo>
                    <a:pt x="3" y="1370"/>
                  </a:lnTo>
                  <a:lnTo>
                    <a:pt x="8" y="1370"/>
                  </a:lnTo>
                  <a:lnTo>
                    <a:pt x="8" y="14"/>
                  </a:lnTo>
                  <a:lnTo>
                    <a:pt x="15" y="7"/>
                  </a:lnTo>
                  <a:lnTo>
                    <a:pt x="15" y="14"/>
                  </a:lnTo>
                  <a:lnTo>
                    <a:pt x="1961" y="14"/>
                  </a:lnTo>
                  <a:lnTo>
                    <a:pt x="1961" y="7"/>
                  </a:lnTo>
                  <a:lnTo>
                    <a:pt x="1968" y="14"/>
                  </a:lnTo>
                  <a:lnTo>
                    <a:pt x="1968" y="1370"/>
                  </a:lnTo>
                  <a:lnTo>
                    <a:pt x="1971" y="1370"/>
                  </a:lnTo>
                  <a:lnTo>
                    <a:pt x="1976" y="1368"/>
                  </a:lnTo>
                  <a:close/>
                  <a:moveTo>
                    <a:pt x="15" y="14"/>
                  </a:moveTo>
                  <a:lnTo>
                    <a:pt x="15" y="7"/>
                  </a:lnTo>
                  <a:lnTo>
                    <a:pt x="8" y="14"/>
                  </a:lnTo>
                  <a:lnTo>
                    <a:pt x="15" y="14"/>
                  </a:lnTo>
                  <a:close/>
                  <a:moveTo>
                    <a:pt x="15" y="1356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8" y="1356"/>
                  </a:lnTo>
                  <a:lnTo>
                    <a:pt x="15" y="1356"/>
                  </a:lnTo>
                  <a:close/>
                  <a:moveTo>
                    <a:pt x="1968" y="1356"/>
                  </a:moveTo>
                  <a:lnTo>
                    <a:pt x="8" y="1356"/>
                  </a:lnTo>
                  <a:lnTo>
                    <a:pt x="15" y="1363"/>
                  </a:lnTo>
                  <a:lnTo>
                    <a:pt x="15" y="1370"/>
                  </a:lnTo>
                  <a:lnTo>
                    <a:pt x="1961" y="1370"/>
                  </a:lnTo>
                  <a:lnTo>
                    <a:pt x="1961" y="1363"/>
                  </a:lnTo>
                  <a:lnTo>
                    <a:pt x="1968" y="1356"/>
                  </a:lnTo>
                  <a:close/>
                  <a:moveTo>
                    <a:pt x="15" y="1370"/>
                  </a:moveTo>
                  <a:lnTo>
                    <a:pt x="15" y="1363"/>
                  </a:lnTo>
                  <a:lnTo>
                    <a:pt x="8" y="1356"/>
                  </a:lnTo>
                  <a:lnTo>
                    <a:pt x="8" y="1370"/>
                  </a:lnTo>
                  <a:lnTo>
                    <a:pt x="15" y="1370"/>
                  </a:lnTo>
                  <a:close/>
                  <a:moveTo>
                    <a:pt x="1968" y="14"/>
                  </a:moveTo>
                  <a:lnTo>
                    <a:pt x="1961" y="7"/>
                  </a:lnTo>
                  <a:lnTo>
                    <a:pt x="1961" y="14"/>
                  </a:lnTo>
                  <a:lnTo>
                    <a:pt x="1968" y="14"/>
                  </a:lnTo>
                  <a:close/>
                  <a:moveTo>
                    <a:pt x="1968" y="1356"/>
                  </a:moveTo>
                  <a:lnTo>
                    <a:pt x="1968" y="14"/>
                  </a:lnTo>
                  <a:lnTo>
                    <a:pt x="1961" y="14"/>
                  </a:lnTo>
                  <a:lnTo>
                    <a:pt x="1961" y="1356"/>
                  </a:lnTo>
                  <a:lnTo>
                    <a:pt x="1968" y="1356"/>
                  </a:lnTo>
                  <a:close/>
                  <a:moveTo>
                    <a:pt x="1968" y="1370"/>
                  </a:moveTo>
                  <a:lnTo>
                    <a:pt x="1968" y="1356"/>
                  </a:lnTo>
                  <a:lnTo>
                    <a:pt x="1961" y="1363"/>
                  </a:lnTo>
                  <a:lnTo>
                    <a:pt x="1961" y="1370"/>
                  </a:lnTo>
                  <a:lnTo>
                    <a:pt x="1968" y="1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40" name="docshape33">
              <a:extLst>
                <a:ext uri="{FF2B5EF4-FFF2-40B4-BE49-F238E27FC236}">
                  <a16:creationId xmlns:a16="http://schemas.microsoft.com/office/drawing/2014/main" id="{867725C3-5EE9-F96D-E868-637B181BA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" y="3130"/>
              <a:ext cx="480" cy="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docshape34">
              <a:extLst>
                <a:ext uri="{FF2B5EF4-FFF2-40B4-BE49-F238E27FC236}">
                  <a16:creationId xmlns:a16="http://schemas.microsoft.com/office/drawing/2014/main" id="{28F6E79C-26C7-E1A1-0070-ACC844290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4690"/>
              <a:ext cx="1568" cy="1116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docshape35">
              <a:extLst>
                <a:ext uri="{FF2B5EF4-FFF2-40B4-BE49-F238E27FC236}">
                  <a16:creationId xmlns:a16="http://schemas.microsoft.com/office/drawing/2014/main" id="{4AC36F8A-90BE-AB77-87FD-4C0149937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4683"/>
              <a:ext cx="1582" cy="1131"/>
            </a:xfrm>
            <a:custGeom>
              <a:avLst/>
              <a:gdLst>
                <a:gd name="T0" fmla="+- 0 5561 3979"/>
                <a:gd name="T1" fmla="*/ T0 w 1582"/>
                <a:gd name="T2" fmla="+- 0 5811 4683"/>
                <a:gd name="T3" fmla="*/ 5811 h 1131"/>
                <a:gd name="T4" fmla="+- 0 5561 3979"/>
                <a:gd name="T5" fmla="*/ T4 w 1582"/>
                <a:gd name="T6" fmla="+- 0 4688 4683"/>
                <a:gd name="T7" fmla="*/ 4688 h 1131"/>
                <a:gd name="T8" fmla="+- 0 5558 3979"/>
                <a:gd name="T9" fmla="*/ T8 w 1582"/>
                <a:gd name="T10" fmla="+- 0 4683 4683"/>
                <a:gd name="T11" fmla="*/ 4683 h 1131"/>
                <a:gd name="T12" fmla="+- 0 3982 3979"/>
                <a:gd name="T13" fmla="*/ T12 w 1582"/>
                <a:gd name="T14" fmla="+- 0 4683 4683"/>
                <a:gd name="T15" fmla="*/ 4683 h 1131"/>
                <a:gd name="T16" fmla="+- 0 3979 3979"/>
                <a:gd name="T17" fmla="*/ T16 w 1582"/>
                <a:gd name="T18" fmla="+- 0 4688 4683"/>
                <a:gd name="T19" fmla="*/ 4688 h 1131"/>
                <a:gd name="T20" fmla="+- 0 3979 3979"/>
                <a:gd name="T21" fmla="*/ T20 w 1582"/>
                <a:gd name="T22" fmla="+- 0 5811 4683"/>
                <a:gd name="T23" fmla="*/ 5811 h 1131"/>
                <a:gd name="T24" fmla="+- 0 3982 3979"/>
                <a:gd name="T25" fmla="*/ T24 w 1582"/>
                <a:gd name="T26" fmla="+- 0 5813 4683"/>
                <a:gd name="T27" fmla="*/ 5813 h 1131"/>
                <a:gd name="T28" fmla="+- 0 3986 3979"/>
                <a:gd name="T29" fmla="*/ T28 w 1582"/>
                <a:gd name="T30" fmla="+- 0 5813 4683"/>
                <a:gd name="T31" fmla="*/ 5813 h 1131"/>
                <a:gd name="T32" fmla="+- 0 3986 3979"/>
                <a:gd name="T33" fmla="*/ T32 w 1582"/>
                <a:gd name="T34" fmla="+- 0 4697 4683"/>
                <a:gd name="T35" fmla="*/ 4697 h 1131"/>
                <a:gd name="T36" fmla="+- 0 3994 3979"/>
                <a:gd name="T37" fmla="*/ T36 w 1582"/>
                <a:gd name="T38" fmla="+- 0 4690 4683"/>
                <a:gd name="T39" fmla="*/ 4690 h 1131"/>
                <a:gd name="T40" fmla="+- 0 3994 3979"/>
                <a:gd name="T41" fmla="*/ T40 w 1582"/>
                <a:gd name="T42" fmla="+- 0 4697 4683"/>
                <a:gd name="T43" fmla="*/ 4697 h 1131"/>
                <a:gd name="T44" fmla="+- 0 5546 3979"/>
                <a:gd name="T45" fmla="*/ T44 w 1582"/>
                <a:gd name="T46" fmla="+- 0 4697 4683"/>
                <a:gd name="T47" fmla="*/ 4697 h 1131"/>
                <a:gd name="T48" fmla="+- 0 5546 3979"/>
                <a:gd name="T49" fmla="*/ T48 w 1582"/>
                <a:gd name="T50" fmla="+- 0 4690 4683"/>
                <a:gd name="T51" fmla="*/ 4690 h 1131"/>
                <a:gd name="T52" fmla="+- 0 5554 3979"/>
                <a:gd name="T53" fmla="*/ T52 w 1582"/>
                <a:gd name="T54" fmla="+- 0 4697 4683"/>
                <a:gd name="T55" fmla="*/ 4697 h 1131"/>
                <a:gd name="T56" fmla="+- 0 5554 3979"/>
                <a:gd name="T57" fmla="*/ T56 w 1582"/>
                <a:gd name="T58" fmla="+- 0 5813 4683"/>
                <a:gd name="T59" fmla="*/ 5813 h 1131"/>
                <a:gd name="T60" fmla="+- 0 5558 3979"/>
                <a:gd name="T61" fmla="*/ T60 w 1582"/>
                <a:gd name="T62" fmla="+- 0 5813 4683"/>
                <a:gd name="T63" fmla="*/ 5813 h 1131"/>
                <a:gd name="T64" fmla="+- 0 5561 3979"/>
                <a:gd name="T65" fmla="*/ T64 w 1582"/>
                <a:gd name="T66" fmla="+- 0 5811 4683"/>
                <a:gd name="T67" fmla="*/ 5811 h 1131"/>
                <a:gd name="T68" fmla="+- 0 3994 3979"/>
                <a:gd name="T69" fmla="*/ T68 w 1582"/>
                <a:gd name="T70" fmla="+- 0 4697 4683"/>
                <a:gd name="T71" fmla="*/ 4697 h 1131"/>
                <a:gd name="T72" fmla="+- 0 3994 3979"/>
                <a:gd name="T73" fmla="*/ T72 w 1582"/>
                <a:gd name="T74" fmla="+- 0 4690 4683"/>
                <a:gd name="T75" fmla="*/ 4690 h 1131"/>
                <a:gd name="T76" fmla="+- 0 3986 3979"/>
                <a:gd name="T77" fmla="*/ T76 w 1582"/>
                <a:gd name="T78" fmla="+- 0 4697 4683"/>
                <a:gd name="T79" fmla="*/ 4697 h 1131"/>
                <a:gd name="T80" fmla="+- 0 3994 3979"/>
                <a:gd name="T81" fmla="*/ T80 w 1582"/>
                <a:gd name="T82" fmla="+- 0 4697 4683"/>
                <a:gd name="T83" fmla="*/ 4697 h 1131"/>
                <a:gd name="T84" fmla="+- 0 3994 3979"/>
                <a:gd name="T85" fmla="*/ T84 w 1582"/>
                <a:gd name="T86" fmla="+- 0 5799 4683"/>
                <a:gd name="T87" fmla="*/ 5799 h 1131"/>
                <a:gd name="T88" fmla="+- 0 3994 3979"/>
                <a:gd name="T89" fmla="*/ T88 w 1582"/>
                <a:gd name="T90" fmla="+- 0 4697 4683"/>
                <a:gd name="T91" fmla="*/ 4697 h 1131"/>
                <a:gd name="T92" fmla="+- 0 3986 3979"/>
                <a:gd name="T93" fmla="*/ T92 w 1582"/>
                <a:gd name="T94" fmla="+- 0 4697 4683"/>
                <a:gd name="T95" fmla="*/ 4697 h 1131"/>
                <a:gd name="T96" fmla="+- 0 3986 3979"/>
                <a:gd name="T97" fmla="*/ T96 w 1582"/>
                <a:gd name="T98" fmla="+- 0 5799 4683"/>
                <a:gd name="T99" fmla="*/ 5799 h 1131"/>
                <a:gd name="T100" fmla="+- 0 3994 3979"/>
                <a:gd name="T101" fmla="*/ T100 w 1582"/>
                <a:gd name="T102" fmla="+- 0 5799 4683"/>
                <a:gd name="T103" fmla="*/ 5799 h 1131"/>
                <a:gd name="T104" fmla="+- 0 5554 3979"/>
                <a:gd name="T105" fmla="*/ T104 w 1582"/>
                <a:gd name="T106" fmla="+- 0 5799 4683"/>
                <a:gd name="T107" fmla="*/ 5799 h 1131"/>
                <a:gd name="T108" fmla="+- 0 3986 3979"/>
                <a:gd name="T109" fmla="*/ T108 w 1582"/>
                <a:gd name="T110" fmla="+- 0 5799 4683"/>
                <a:gd name="T111" fmla="*/ 5799 h 1131"/>
                <a:gd name="T112" fmla="+- 0 3994 3979"/>
                <a:gd name="T113" fmla="*/ T112 w 1582"/>
                <a:gd name="T114" fmla="+- 0 5806 4683"/>
                <a:gd name="T115" fmla="*/ 5806 h 1131"/>
                <a:gd name="T116" fmla="+- 0 3994 3979"/>
                <a:gd name="T117" fmla="*/ T116 w 1582"/>
                <a:gd name="T118" fmla="+- 0 5813 4683"/>
                <a:gd name="T119" fmla="*/ 5813 h 1131"/>
                <a:gd name="T120" fmla="+- 0 5546 3979"/>
                <a:gd name="T121" fmla="*/ T120 w 1582"/>
                <a:gd name="T122" fmla="+- 0 5813 4683"/>
                <a:gd name="T123" fmla="*/ 5813 h 1131"/>
                <a:gd name="T124" fmla="+- 0 5546 3979"/>
                <a:gd name="T125" fmla="*/ T124 w 1582"/>
                <a:gd name="T126" fmla="+- 0 5806 4683"/>
                <a:gd name="T127" fmla="*/ 5806 h 1131"/>
                <a:gd name="T128" fmla="+- 0 5554 3979"/>
                <a:gd name="T129" fmla="*/ T128 w 1582"/>
                <a:gd name="T130" fmla="+- 0 5799 4683"/>
                <a:gd name="T131" fmla="*/ 5799 h 1131"/>
                <a:gd name="T132" fmla="+- 0 3994 3979"/>
                <a:gd name="T133" fmla="*/ T132 w 1582"/>
                <a:gd name="T134" fmla="+- 0 5813 4683"/>
                <a:gd name="T135" fmla="*/ 5813 h 1131"/>
                <a:gd name="T136" fmla="+- 0 3994 3979"/>
                <a:gd name="T137" fmla="*/ T136 w 1582"/>
                <a:gd name="T138" fmla="+- 0 5806 4683"/>
                <a:gd name="T139" fmla="*/ 5806 h 1131"/>
                <a:gd name="T140" fmla="+- 0 3986 3979"/>
                <a:gd name="T141" fmla="*/ T140 w 1582"/>
                <a:gd name="T142" fmla="+- 0 5799 4683"/>
                <a:gd name="T143" fmla="*/ 5799 h 1131"/>
                <a:gd name="T144" fmla="+- 0 3986 3979"/>
                <a:gd name="T145" fmla="*/ T144 w 1582"/>
                <a:gd name="T146" fmla="+- 0 5813 4683"/>
                <a:gd name="T147" fmla="*/ 5813 h 1131"/>
                <a:gd name="T148" fmla="+- 0 3994 3979"/>
                <a:gd name="T149" fmla="*/ T148 w 1582"/>
                <a:gd name="T150" fmla="+- 0 5813 4683"/>
                <a:gd name="T151" fmla="*/ 5813 h 1131"/>
                <a:gd name="T152" fmla="+- 0 5554 3979"/>
                <a:gd name="T153" fmla="*/ T152 w 1582"/>
                <a:gd name="T154" fmla="+- 0 4697 4683"/>
                <a:gd name="T155" fmla="*/ 4697 h 1131"/>
                <a:gd name="T156" fmla="+- 0 5546 3979"/>
                <a:gd name="T157" fmla="*/ T156 w 1582"/>
                <a:gd name="T158" fmla="+- 0 4690 4683"/>
                <a:gd name="T159" fmla="*/ 4690 h 1131"/>
                <a:gd name="T160" fmla="+- 0 5546 3979"/>
                <a:gd name="T161" fmla="*/ T160 w 1582"/>
                <a:gd name="T162" fmla="+- 0 4697 4683"/>
                <a:gd name="T163" fmla="*/ 4697 h 1131"/>
                <a:gd name="T164" fmla="+- 0 5554 3979"/>
                <a:gd name="T165" fmla="*/ T164 w 1582"/>
                <a:gd name="T166" fmla="+- 0 4697 4683"/>
                <a:gd name="T167" fmla="*/ 4697 h 1131"/>
                <a:gd name="T168" fmla="+- 0 5554 3979"/>
                <a:gd name="T169" fmla="*/ T168 w 1582"/>
                <a:gd name="T170" fmla="+- 0 5799 4683"/>
                <a:gd name="T171" fmla="*/ 5799 h 1131"/>
                <a:gd name="T172" fmla="+- 0 5554 3979"/>
                <a:gd name="T173" fmla="*/ T172 w 1582"/>
                <a:gd name="T174" fmla="+- 0 4697 4683"/>
                <a:gd name="T175" fmla="*/ 4697 h 1131"/>
                <a:gd name="T176" fmla="+- 0 5546 3979"/>
                <a:gd name="T177" fmla="*/ T176 w 1582"/>
                <a:gd name="T178" fmla="+- 0 4697 4683"/>
                <a:gd name="T179" fmla="*/ 4697 h 1131"/>
                <a:gd name="T180" fmla="+- 0 5546 3979"/>
                <a:gd name="T181" fmla="*/ T180 w 1582"/>
                <a:gd name="T182" fmla="+- 0 5799 4683"/>
                <a:gd name="T183" fmla="*/ 5799 h 1131"/>
                <a:gd name="T184" fmla="+- 0 5554 3979"/>
                <a:gd name="T185" fmla="*/ T184 w 1582"/>
                <a:gd name="T186" fmla="+- 0 5799 4683"/>
                <a:gd name="T187" fmla="*/ 5799 h 1131"/>
                <a:gd name="T188" fmla="+- 0 5554 3979"/>
                <a:gd name="T189" fmla="*/ T188 w 1582"/>
                <a:gd name="T190" fmla="+- 0 5813 4683"/>
                <a:gd name="T191" fmla="*/ 5813 h 1131"/>
                <a:gd name="T192" fmla="+- 0 5554 3979"/>
                <a:gd name="T193" fmla="*/ T192 w 1582"/>
                <a:gd name="T194" fmla="+- 0 5799 4683"/>
                <a:gd name="T195" fmla="*/ 5799 h 1131"/>
                <a:gd name="T196" fmla="+- 0 5546 3979"/>
                <a:gd name="T197" fmla="*/ T196 w 1582"/>
                <a:gd name="T198" fmla="+- 0 5806 4683"/>
                <a:gd name="T199" fmla="*/ 5806 h 1131"/>
                <a:gd name="T200" fmla="+- 0 5546 3979"/>
                <a:gd name="T201" fmla="*/ T200 w 1582"/>
                <a:gd name="T202" fmla="+- 0 5813 4683"/>
                <a:gd name="T203" fmla="*/ 5813 h 1131"/>
                <a:gd name="T204" fmla="+- 0 5554 3979"/>
                <a:gd name="T205" fmla="*/ T204 w 1582"/>
                <a:gd name="T206" fmla="+- 0 5813 4683"/>
                <a:gd name="T207" fmla="*/ 5813 h 11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582" h="1131">
                  <a:moveTo>
                    <a:pt x="1582" y="1128"/>
                  </a:moveTo>
                  <a:lnTo>
                    <a:pt x="1582" y="5"/>
                  </a:lnTo>
                  <a:lnTo>
                    <a:pt x="1579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1128"/>
                  </a:lnTo>
                  <a:lnTo>
                    <a:pt x="3" y="1130"/>
                  </a:lnTo>
                  <a:lnTo>
                    <a:pt x="7" y="1130"/>
                  </a:lnTo>
                  <a:lnTo>
                    <a:pt x="7" y="14"/>
                  </a:lnTo>
                  <a:lnTo>
                    <a:pt x="15" y="7"/>
                  </a:lnTo>
                  <a:lnTo>
                    <a:pt x="15" y="14"/>
                  </a:lnTo>
                  <a:lnTo>
                    <a:pt x="1567" y="14"/>
                  </a:lnTo>
                  <a:lnTo>
                    <a:pt x="1567" y="7"/>
                  </a:lnTo>
                  <a:lnTo>
                    <a:pt x="1575" y="14"/>
                  </a:lnTo>
                  <a:lnTo>
                    <a:pt x="1575" y="1130"/>
                  </a:lnTo>
                  <a:lnTo>
                    <a:pt x="1579" y="1130"/>
                  </a:lnTo>
                  <a:lnTo>
                    <a:pt x="1582" y="1128"/>
                  </a:lnTo>
                  <a:close/>
                  <a:moveTo>
                    <a:pt x="15" y="14"/>
                  </a:moveTo>
                  <a:lnTo>
                    <a:pt x="15" y="7"/>
                  </a:lnTo>
                  <a:lnTo>
                    <a:pt x="7" y="14"/>
                  </a:lnTo>
                  <a:lnTo>
                    <a:pt x="15" y="14"/>
                  </a:lnTo>
                  <a:close/>
                  <a:moveTo>
                    <a:pt x="15" y="1116"/>
                  </a:moveTo>
                  <a:lnTo>
                    <a:pt x="15" y="14"/>
                  </a:lnTo>
                  <a:lnTo>
                    <a:pt x="7" y="14"/>
                  </a:lnTo>
                  <a:lnTo>
                    <a:pt x="7" y="1116"/>
                  </a:lnTo>
                  <a:lnTo>
                    <a:pt x="15" y="1116"/>
                  </a:lnTo>
                  <a:close/>
                  <a:moveTo>
                    <a:pt x="1575" y="1116"/>
                  </a:moveTo>
                  <a:lnTo>
                    <a:pt x="7" y="1116"/>
                  </a:lnTo>
                  <a:lnTo>
                    <a:pt x="15" y="1123"/>
                  </a:lnTo>
                  <a:lnTo>
                    <a:pt x="15" y="1130"/>
                  </a:lnTo>
                  <a:lnTo>
                    <a:pt x="1567" y="1130"/>
                  </a:lnTo>
                  <a:lnTo>
                    <a:pt x="1567" y="1123"/>
                  </a:lnTo>
                  <a:lnTo>
                    <a:pt x="1575" y="1116"/>
                  </a:lnTo>
                  <a:close/>
                  <a:moveTo>
                    <a:pt x="15" y="1130"/>
                  </a:moveTo>
                  <a:lnTo>
                    <a:pt x="15" y="1123"/>
                  </a:lnTo>
                  <a:lnTo>
                    <a:pt x="7" y="1116"/>
                  </a:lnTo>
                  <a:lnTo>
                    <a:pt x="7" y="1130"/>
                  </a:lnTo>
                  <a:lnTo>
                    <a:pt x="15" y="1130"/>
                  </a:lnTo>
                  <a:close/>
                  <a:moveTo>
                    <a:pt x="1575" y="14"/>
                  </a:moveTo>
                  <a:lnTo>
                    <a:pt x="1567" y="7"/>
                  </a:lnTo>
                  <a:lnTo>
                    <a:pt x="1567" y="14"/>
                  </a:lnTo>
                  <a:lnTo>
                    <a:pt x="1575" y="14"/>
                  </a:lnTo>
                  <a:close/>
                  <a:moveTo>
                    <a:pt x="1575" y="1116"/>
                  </a:moveTo>
                  <a:lnTo>
                    <a:pt x="1575" y="14"/>
                  </a:lnTo>
                  <a:lnTo>
                    <a:pt x="1567" y="14"/>
                  </a:lnTo>
                  <a:lnTo>
                    <a:pt x="1567" y="1116"/>
                  </a:lnTo>
                  <a:lnTo>
                    <a:pt x="1575" y="1116"/>
                  </a:lnTo>
                  <a:close/>
                  <a:moveTo>
                    <a:pt x="1575" y="1130"/>
                  </a:moveTo>
                  <a:lnTo>
                    <a:pt x="1575" y="1116"/>
                  </a:lnTo>
                  <a:lnTo>
                    <a:pt x="1567" y="1123"/>
                  </a:lnTo>
                  <a:lnTo>
                    <a:pt x="1567" y="1130"/>
                  </a:lnTo>
                  <a:lnTo>
                    <a:pt x="1575" y="1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37" name="docshape36">
              <a:extLst>
                <a:ext uri="{FF2B5EF4-FFF2-40B4-BE49-F238E27FC236}">
                  <a16:creationId xmlns:a16="http://schemas.microsoft.com/office/drawing/2014/main" id="{9298FEE1-AF13-F0D4-6F4F-CA5BD0C25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" y="504"/>
              <a:ext cx="466" cy="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docshape37">
              <a:extLst>
                <a:ext uri="{FF2B5EF4-FFF2-40B4-BE49-F238E27FC236}">
                  <a16:creationId xmlns:a16="http://schemas.microsoft.com/office/drawing/2014/main" id="{45BF6CC2-48B8-3387-FA45-FA5A7312D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389"/>
              <a:ext cx="2252" cy="1114"/>
            </a:xfrm>
            <a:prstGeom prst="rect">
              <a:avLst/>
            </a:prstGeom>
            <a:solidFill>
              <a:srgbClr val="BF4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docshape38">
              <a:extLst>
                <a:ext uri="{FF2B5EF4-FFF2-40B4-BE49-F238E27FC236}">
                  <a16:creationId xmlns:a16="http://schemas.microsoft.com/office/drawing/2014/main" id="{4DF78DBE-51D9-8318-0DED-76347124F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379"/>
              <a:ext cx="2266" cy="1131"/>
            </a:xfrm>
            <a:custGeom>
              <a:avLst/>
              <a:gdLst>
                <a:gd name="T0" fmla="+- 0 4594 2328"/>
                <a:gd name="T1" fmla="*/ T0 w 2266"/>
                <a:gd name="T2" fmla="+- 0 1508 380"/>
                <a:gd name="T3" fmla="*/ 1508 h 1131"/>
                <a:gd name="T4" fmla="+- 0 4594 2328"/>
                <a:gd name="T5" fmla="*/ T4 w 2266"/>
                <a:gd name="T6" fmla="+- 0 385 380"/>
                <a:gd name="T7" fmla="*/ 385 h 1131"/>
                <a:gd name="T8" fmla="+- 0 4589 2328"/>
                <a:gd name="T9" fmla="*/ T8 w 2266"/>
                <a:gd name="T10" fmla="+- 0 380 380"/>
                <a:gd name="T11" fmla="*/ 380 h 1131"/>
                <a:gd name="T12" fmla="+- 0 2330 2328"/>
                <a:gd name="T13" fmla="*/ T12 w 2266"/>
                <a:gd name="T14" fmla="+- 0 380 380"/>
                <a:gd name="T15" fmla="*/ 380 h 1131"/>
                <a:gd name="T16" fmla="+- 0 2328 2328"/>
                <a:gd name="T17" fmla="*/ T16 w 2266"/>
                <a:gd name="T18" fmla="+- 0 385 380"/>
                <a:gd name="T19" fmla="*/ 385 h 1131"/>
                <a:gd name="T20" fmla="+- 0 2328 2328"/>
                <a:gd name="T21" fmla="*/ T20 w 2266"/>
                <a:gd name="T22" fmla="+- 0 1508 380"/>
                <a:gd name="T23" fmla="*/ 1508 h 1131"/>
                <a:gd name="T24" fmla="+- 0 2330 2328"/>
                <a:gd name="T25" fmla="*/ T24 w 2266"/>
                <a:gd name="T26" fmla="+- 0 1510 380"/>
                <a:gd name="T27" fmla="*/ 1510 h 1131"/>
                <a:gd name="T28" fmla="+- 0 2335 2328"/>
                <a:gd name="T29" fmla="*/ T28 w 2266"/>
                <a:gd name="T30" fmla="+- 0 1510 380"/>
                <a:gd name="T31" fmla="*/ 1510 h 1131"/>
                <a:gd name="T32" fmla="+- 0 2335 2328"/>
                <a:gd name="T33" fmla="*/ T32 w 2266"/>
                <a:gd name="T34" fmla="+- 0 397 380"/>
                <a:gd name="T35" fmla="*/ 397 h 1131"/>
                <a:gd name="T36" fmla="+- 0 2342 2328"/>
                <a:gd name="T37" fmla="*/ T36 w 2266"/>
                <a:gd name="T38" fmla="+- 0 389 380"/>
                <a:gd name="T39" fmla="*/ 389 h 1131"/>
                <a:gd name="T40" fmla="+- 0 2342 2328"/>
                <a:gd name="T41" fmla="*/ T40 w 2266"/>
                <a:gd name="T42" fmla="+- 0 397 380"/>
                <a:gd name="T43" fmla="*/ 397 h 1131"/>
                <a:gd name="T44" fmla="+- 0 4579 2328"/>
                <a:gd name="T45" fmla="*/ T44 w 2266"/>
                <a:gd name="T46" fmla="+- 0 397 380"/>
                <a:gd name="T47" fmla="*/ 397 h 1131"/>
                <a:gd name="T48" fmla="+- 0 4579 2328"/>
                <a:gd name="T49" fmla="*/ T48 w 2266"/>
                <a:gd name="T50" fmla="+- 0 389 380"/>
                <a:gd name="T51" fmla="*/ 389 h 1131"/>
                <a:gd name="T52" fmla="+- 0 4586 2328"/>
                <a:gd name="T53" fmla="*/ T52 w 2266"/>
                <a:gd name="T54" fmla="+- 0 397 380"/>
                <a:gd name="T55" fmla="*/ 397 h 1131"/>
                <a:gd name="T56" fmla="+- 0 4586 2328"/>
                <a:gd name="T57" fmla="*/ T56 w 2266"/>
                <a:gd name="T58" fmla="+- 0 1510 380"/>
                <a:gd name="T59" fmla="*/ 1510 h 1131"/>
                <a:gd name="T60" fmla="+- 0 4589 2328"/>
                <a:gd name="T61" fmla="*/ T60 w 2266"/>
                <a:gd name="T62" fmla="+- 0 1510 380"/>
                <a:gd name="T63" fmla="*/ 1510 h 1131"/>
                <a:gd name="T64" fmla="+- 0 4594 2328"/>
                <a:gd name="T65" fmla="*/ T64 w 2266"/>
                <a:gd name="T66" fmla="+- 0 1508 380"/>
                <a:gd name="T67" fmla="*/ 1508 h 1131"/>
                <a:gd name="T68" fmla="+- 0 2342 2328"/>
                <a:gd name="T69" fmla="*/ T68 w 2266"/>
                <a:gd name="T70" fmla="+- 0 397 380"/>
                <a:gd name="T71" fmla="*/ 397 h 1131"/>
                <a:gd name="T72" fmla="+- 0 2342 2328"/>
                <a:gd name="T73" fmla="*/ T72 w 2266"/>
                <a:gd name="T74" fmla="+- 0 389 380"/>
                <a:gd name="T75" fmla="*/ 389 h 1131"/>
                <a:gd name="T76" fmla="+- 0 2335 2328"/>
                <a:gd name="T77" fmla="*/ T76 w 2266"/>
                <a:gd name="T78" fmla="+- 0 397 380"/>
                <a:gd name="T79" fmla="*/ 397 h 1131"/>
                <a:gd name="T80" fmla="+- 0 2342 2328"/>
                <a:gd name="T81" fmla="*/ T80 w 2266"/>
                <a:gd name="T82" fmla="+- 0 397 380"/>
                <a:gd name="T83" fmla="*/ 397 h 1131"/>
                <a:gd name="T84" fmla="+- 0 2342 2328"/>
                <a:gd name="T85" fmla="*/ T84 w 2266"/>
                <a:gd name="T86" fmla="+- 0 1496 380"/>
                <a:gd name="T87" fmla="*/ 1496 h 1131"/>
                <a:gd name="T88" fmla="+- 0 2342 2328"/>
                <a:gd name="T89" fmla="*/ T88 w 2266"/>
                <a:gd name="T90" fmla="+- 0 397 380"/>
                <a:gd name="T91" fmla="*/ 397 h 1131"/>
                <a:gd name="T92" fmla="+- 0 2335 2328"/>
                <a:gd name="T93" fmla="*/ T92 w 2266"/>
                <a:gd name="T94" fmla="+- 0 397 380"/>
                <a:gd name="T95" fmla="*/ 397 h 1131"/>
                <a:gd name="T96" fmla="+- 0 2335 2328"/>
                <a:gd name="T97" fmla="*/ T96 w 2266"/>
                <a:gd name="T98" fmla="+- 0 1496 380"/>
                <a:gd name="T99" fmla="*/ 1496 h 1131"/>
                <a:gd name="T100" fmla="+- 0 2342 2328"/>
                <a:gd name="T101" fmla="*/ T100 w 2266"/>
                <a:gd name="T102" fmla="+- 0 1496 380"/>
                <a:gd name="T103" fmla="*/ 1496 h 1131"/>
                <a:gd name="T104" fmla="+- 0 4586 2328"/>
                <a:gd name="T105" fmla="*/ T104 w 2266"/>
                <a:gd name="T106" fmla="+- 0 1496 380"/>
                <a:gd name="T107" fmla="*/ 1496 h 1131"/>
                <a:gd name="T108" fmla="+- 0 2335 2328"/>
                <a:gd name="T109" fmla="*/ T108 w 2266"/>
                <a:gd name="T110" fmla="+- 0 1496 380"/>
                <a:gd name="T111" fmla="*/ 1496 h 1131"/>
                <a:gd name="T112" fmla="+- 0 2342 2328"/>
                <a:gd name="T113" fmla="*/ T112 w 2266"/>
                <a:gd name="T114" fmla="+- 0 1503 380"/>
                <a:gd name="T115" fmla="*/ 1503 h 1131"/>
                <a:gd name="T116" fmla="+- 0 2342 2328"/>
                <a:gd name="T117" fmla="*/ T116 w 2266"/>
                <a:gd name="T118" fmla="+- 0 1510 380"/>
                <a:gd name="T119" fmla="*/ 1510 h 1131"/>
                <a:gd name="T120" fmla="+- 0 4579 2328"/>
                <a:gd name="T121" fmla="*/ T120 w 2266"/>
                <a:gd name="T122" fmla="+- 0 1510 380"/>
                <a:gd name="T123" fmla="*/ 1510 h 1131"/>
                <a:gd name="T124" fmla="+- 0 4579 2328"/>
                <a:gd name="T125" fmla="*/ T124 w 2266"/>
                <a:gd name="T126" fmla="+- 0 1503 380"/>
                <a:gd name="T127" fmla="*/ 1503 h 1131"/>
                <a:gd name="T128" fmla="+- 0 4586 2328"/>
                <a:gd name="T129" fmla="*/ T128 w 2266"/>
                <a:gd name="T130" fmla="+- 0 1496 380"/>
                <a:gd name="T131" fmla="*/ 1496 h 1131"/>
                <a:gd name="T132" fmla="+- 0 2342 2328"/>
                <a:gd name="T133" fmla="*/ T132 w 2266"/>
                <a:gd name="T134" fmla="+- 0 1510 380"/>
                <a:gd name="T135" fmla="*/ 1510 h 1131"/>
                <a:gd name="T136" fmla="+- 0 2342 2328"/>
                <a:gd name="T137" fmla="*/ T136 w 2266"/>
                <a:gd name="T138" fmla="+- 0 1503 380"/>
                <a:gd name="T139" fmla="*/ 1503 h 1131"/>
                <a:gd name="T140" fmla="+- 0 2335 2328"/>
                <a:gd name="T141" fmla="*/ T140 w 2266"/>
                <a:gd name="T142" fmla="+- 0 1496 380"/>
                <a:gd name="T143" fmla="*/ 1496 h 1131"/>
                <a:gd name="T144" fmla="+- 0 2335 2328"/>
                <a:gd name="T145" fmla="*/ T144 w 2266"/>
                <a:gd name="T146" fmla="+- 0 1510 380"/>
                <a:gd name="T147" fmla="*/ 1510 h 1131"/>
                <a:gd name="T148" fmla="+- 0 2342 2328"/>
                <a:gd name="T149" fmla="*/ T148 w 2266"/>
                <a:gd name="T150" fmla="+- 0 1510 380"/>
                <a:gd name="T151" fmla="*/ 1510 h 1131"/>
                <a:gd name="T152" fmla="+- 0 4586 2328"/>
                <a:gd name="T153" fmla="*/ T152 w 2266"/>
                <a:gd name="T154" fmla="+- 0 397 380"/>
                <a:gd name="T155" fmla="*/ 397 h 1131"/>
                <a:gd name="T156" fmla="+- 0 4579 2328"/>
                <a:gd name="T157" fmla="*/ T156 w 2266"/>
                <a:gd name="T158" fmla="+- 0 389 380"/>
                <a:gd name="T159" fmla="*/ 389 h 1131"/>
                <a:gd name="T160" fmla="+- 0 4579 2328"/>
                <a:gd name="T161" fmla="*/ T160 w 2266"/>
                <a:gd name="T162" fmla="+- 0 397 380"/>
                <a:gd name="T163" fmla="*/ 397 h 1131"/>
                <a:gd name="T164" fmla="+- 0 4586 2328"/>
                <a:gd name="T165" fmla="*/ T164 w 2266"/>
                <a:gd name="T166" fmla="+- 0 397 380"/>
                <a:gd name="T167" fmla="*/ 397 h 1131"/>
                <a:gd name="T168" fmla="+- 0 4586 2328"/>
                <a:gd name="T169" fmla="*/ T168 w 2266"/>
                <a:gd name="T170" fmla="+- 0 1496 380"/>
                <a:gd name="T171" fmla="*/ 1496 h 1131"/>
                <a:gd name="T172" fmla="+- 0 4586 2328"/>
                <a:gd name="T173" fmla="*/ T172 w 2266"/>
                <a:gd name="T174" fmla="+- 0 397 380"/>
                <a:gd name="T175" fmla="*/ 397 h 1131"/>
                <a:gd name="T176" fmla="+- 0 4579 2328"/>
                <a:gd name="T177" fmla="*/ T176 w 2266"/>
                <a:gd name="T178" fmla="+- 0 397 380"/>
                <a:gd name="T179" fmla="*/ 397 h 1131"/>
                <a:gd name="T180" fmla="+- 0 4579 2328"/>
                <a:gd name="T181" fmla="*/ T180 w 2266"/>
                <a:gd name="T182" fmla="+- 0 1496 380"/>
                <a:gd name="T183" fmla="*/ 1496 h 1131"/>
                <a:gd name="T184" fmla="+- 0 4586 2328"/>
                <a:gd name="T185" fmla="*/ T184 w 2266"/>
                <a:gd name="T186" fmla="+- 0 1496 380"/>
                <a:gd name="T187" fmla="*/ 1496 h 1131"/>
                <a:gd name="T188" fmla="+- 0 4586 2328"/>
                <a:gd name="T189" fmla="*/ T188 w 2266"/>
                <a:gd name="T190" fmla="+- 0 1510 380"/>
                <a:gd name="T191" fmla="*/ 1510 h 1131"/>
                <a:gd name="T192" fmla="+- 0 4586 2328"/>
                <a:gd name="T193" fmla="*/ T192 w 2266"/>
                <a:gd name="T194" fmla="+- 0 1496 380"/>
                <a:gd name="T195" fmla="*/ 1496 h 1131"/>
                <a:gd name="T196" fmla="+- 0 4579 2328"/>
                <a:gd name="T197" fmla="*/ T196 w 2266"/>
                <a:gd name="T198" fmla="+- 0 1503 380"/>
                <a:gd name="T199" fmla="*/ 1503 h 1131"/>
                <a:gd name="T200" fmla="+- 0 4579 2328"/>
                <a:gd name="T201" fmla="*/ T200 w 2266"/>
                <a:gd name="T202" fmla="+- 0 1510 380"/>
                <a:gd name="T203" fmla="*/ 1510 h 1131"/>
                <a:gd name="T204" fmla="+- 0 4586 2328"/>
                <a:gd name="T205" fmla="*/ T204 w 2266"/>
                <a:gd name="T206" fmla="+- 0 1510 380"/>
                <a:gd name="T207" fmla="*/ 1510 h 11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2266" h="1131">
                  <a:moveTo>
                    <a:pt x="2266" y="1128"/>
                  </a:moveTo>
                  <a:lnTo>
                    <a:pt x="2266" y="5"/>
                  </a:lnTo>
                  <a:lnTo>
                    <a:pt x="2261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128"/>
                  </a:lnTo>
                  <a:lnTo>
                    <a:pt x="2" y="1130"/>
                  </a:lnTo>
                  <a:lnTo>
                    <a:pt x="7" y="1130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14" y="17"/>
                  </a:lnTo>
                  <a:lnTo>
                    <a:pt x="2251" y="17"/>
                  </a:lnTo>
                  <a:lnTo>
                    <a:pt x="2251" y="9"/>
                  </a:lnTo>
                  <a:lnTo>
                    <a:pt x="2258" y="17"/>
                  </a:lnTo>
                  <a:lnTo>
                    <a:pt x="2258" y="1130"/>
                  </a:lnTo>
                  <a:lnTo>
                    <a:pt x="2261" y="1130"/>
                  </a:lnTo>
                  <a:lnTo>
                    <a:pt x="2266" y="1128"/>
                  </a:lnTo>
                  <a:close/>
                  <a:moveTo>
                    <a:pt x="14" y="17"/>
                  </a:moveTo>
                  <a:lnTo>
                    <a:pt x="14" y="9"/>
                  </a:lnTo>
                  <a:lnTo>
                    <a:pt x="7" y="17"/>
                  </a:lnTo>
                  <a:lnTo>
                    <a:pt x="14" y="17"/>
                  </a:lnTo>
                  <a:close/>
                  <a:moveTo>
                    <a:pt x="14" y="1116"/>
                  </a:moveTo>
                  <a:lnTo>
                    <a:pt x="14" y="17"/>
                  </a:lnTo>
                  <a:lnTo>
                    <a:pt x="7" y="17"/>
                  </a:lnTo>
                  <a:lnTo>
                    <a:pt x="7" y="1116"/>
                  </a:lnTo>
                  <a:lnTo>
                    <a:pt x="14" y="1116"/>
                  </a:lnTo>
                  <a:close/>
                  <a:moveTo>
                    <a:pt x="2258" y="1116"/>
                  </a:moveTo>
                  <a:lnTo>
                    <a:pt x="7" y="1116"/>
                  </a:lnTo>
                  <a:lnTo>
                    <a:pt x="14" y="1123"/>
                  </a:lnTo>
                  <a:lnTo>
                    <a:pt x="14" y="1130"/>
                  </a:lnTo>
                  <a:lnTo>
                    <a:pt x="2251" y="1130"/>
                  </a:lnTo>
                  <a:lnTo>
                    <a:pt x="2251" y="1123"/>
                  </a:lnTo>
                  <a:lnTo>
                    <a:pt x="2258" y="1116"/>
                  </a:lnTo>
                  <a:close/>
                  <a:moveTo>
                    <a:pt x="14" y="1130"/>
                  </a:moveTo>
                  <a:lnTo>
                    <a:pt x="14" y="1123"/>
                  </a:lnTo>
                  <a:lnTo>
                    <a:pt x="7" y="1116"/>
                  </a:lnTo>
                  <a:lnTo>
                    <a:pt x="7" y="1130"/>
                  </a:lnTo>
                  <a:lnTo>
                    <a:pt x="14" y="1130"/>
                  </a:lnTo>
                  <a:close/>
                  <a:moveTo>
                    <a:pt x="2258" y="17"/>
                  </a:moveTo>
                  <a:lnTo>
                    <a:pt x="2251" y="9"/>
                  </a:lnTo>
                  <a:lnTo>
                    <a:pt x="2251" y="17"/>
                  </a:lnTo>
                  <a:lnTo>
                    <a:pt x="2258" y="17"/>
                  </a:lnTo>
                  <a:close/>
                  <a:moveTo>
                    <a:pt x="2258" y="1116"/>
                  </a:moveTo>
                  <a:lnTo>
                    <a:pt x="2258" y="17"/>
                  </a:lnTo>
                  <a:lnTo>
                    <a:pt x="2251" y="17"/>
                  </a:lnTo>
                  <a:lnTo>
                    <a:pt x="2251" y="1116"/>
                  </a:lnTo>
                  <a:lnTo>
                    <a:pt x="2258" y="1116"/>
                  </a:lnTo>
                  <a:close/>
                  <a:moveTo>
                    <a:pt x="2258" y="1130"/>
                  </a:moveTo>
                  <a:lnTo>
                    <a:pt x="2258" y="1116"/>
                  </a:lnTo>
                  <a:lnTo>
                    <a:pt x="2251" y="1123"/>
                  </a:lnTo>
                  <a:lnTo>
                    <a:pt x="2251" y="1130"/>
                  </a:lnTo>
                  <a:lnTo>
                    <a:pt x="2258" y="1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34" name="docshape39">
              <a:extLst>
                <a:ext uri="{FF2B5EF4-FFF2-40B4-BE49-F238E27FC236}">
                  <a16:creationId xmlns:a16="http://schemas.microsoft.com/office/drawing/2014/main" id="{31BF23FB-75B4-FB94-DA10-923EA018A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" y="3130"/>
              <a:ext cx="635" cy="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docshape40">
              <a:extLst>
                <a:ext uri="{FF2B5EF4-FFF2-40B4-BE49-F238E27FC236}">
                  <a16:creationId xmlns:a16="http://schemas.microsoft.com/office/drawing/2014/main" id="{0349015A-BBA1-72D4-0E42-B01BF5BCE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41"/>
              <a:ext cx="1179" cy="648"/>
            </a:xfrm>
            <a:prstGeom prst="rect">
              <a:avLst/>
            </a:pr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docshape41">
              <a:extLst>
                <a:ext uri="{FF2B5EF4-FFF2-40B4-BE49-F238E27FC236}">
                  <a16:creationId xmlns:a16="http://schemas.microsoft.com/office/drawing/2014/main" id="{32CE7070-F37D-ECC3-D243-3734ADB1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422"/>
              <a:ext cx="1220" cy="687"/>
            </a:xfrm>
            <a:custGeom>
              <a:avLst/>
              <a:gdLst>
                <a:gd name="T0" fmla="+- 0 2544 1325"/>
                <a:gd name="T1" fmla="*/ T0 w 1220"/>
                <a:gd name="T2" fmla="+- 0 3099 2422"/>
                <a:gd name="T3" fmla="*/ 3099 h 687"/>
                <a:gd name="T4" fmla="+- 0 2544 1325"/>
                <a:gd name="T5" fmla="*/ T4 w 1220"/>
                <a:gd name="T6" fmla="+- 0 2432 2422"/>
                <a:gd name="T7" fmla="*/ 2432 h 687"/>
                <a:gd name="T8" fmla="+- 0 2534 1325"/>
                <a:gd name="T9" fmla="*/ T8 w 1220"/>
                <a:gd name="T10" fmla="+- 0 2422 2422"/>
                <a:gd name="T11" fmla="*/ 2422 h 687"/>
                <a:gd name="T12" fmla="+- 0 1332 1325"/>
                <a:gd name="T13" fmla="*/ T12 w 1220"/>
                <a:gd name="T14" fmla="+- 0 2422 2422"/>
                <a:gd name="T15" fmla="*/ 2422 h 687"/>
                <a:gd name="T16" fmla="+- 0 1325 1325"/>
                <a:gd name="T17" fmla="*/ T16 w 1220"/>
                <a:gd name="T18" fmla="+- 0 2432 2422"/>
                <a:gd name="T19" fmla="*/ 2432 h 687"/>
                <a:gd name="T20" fmla="+- 0 1325 1325"/>
                <a:gd name="T21" fmla="*/ T20 w 1220"/>
                <a:gd name="T22" fmla="+- 0 3099 2422"/>
                <a:gd name="T23" fmla="*/ 3099 h 687"/>
                <a:gd name="T24" fmla="+- 0 1332 1325"/>
                <a:gd name="T25" fmla="*/ T24 w 1220"/>
                <a:gd name="T26" fmla="+- 0 3109 2422"/>
                <a:gd name="T27" fmla="*/ 3109 h 687"/>
                <a:gd name="T28" fmla="+- 0 1344 1325"/>
                <a:gd name="T29" fmla="*/ T28 w 1220"/>
                <a:gd name="T30" fmla="+- 0 3109 2422"/>
                <a:gd name="T31" fmla="*/ 3109 h 687"/>
                <a:gd name="T32" fmla="+- 0 1344 1325"/>
                <a:gd name="T33" fmla="*/ T32 w 1220"/>
                <a:gd name="T34" fmla="+- 0 2463 2422"/>
                <a:gd name="T35" fmla="*/ 2463 h 687"/>
                <a:gd name="T36" fmla="+- 0 1363 1325"/>
                <a:gd name="T37" fmla="*/ T36 w 1220"/>
                <a:gd name="T38" fmla="+- 0 2441 2422"/>
                <a:gd name="T39" fmla="*/ 2441 h 687"/>
                <a:gd name="T40" fmla="+- 0 1363 1325"/>
                <a:gd name="T41" fmla="*/ T40 w 1220"/>
                <a:gd name="T42" fmla="+- 0 2463 2422"/>
                <a:gd name="T43" fmla="*/ 2463 h 687"/>
                <a:gd name="T44" fmla="+- 0 2503 1325"/>
                <a:gd name="T45" fmla="*/ T44 w 1220"/>
                <a:gd name="T46" fmla="+- 0 2463 2422"/>
                <a:gd name="T47" fmla="*/ 2463 h 687"/>
                <a:gd name="T48" fmla="+- 0 2503 1325"/>
                <a:gd name="T49" fmla="*/ T48 w 1220"/>
                <a:gd name="T50" fmla="+- 0 2441 2422"/>
                <a:gd name="T51" fmla="*/ 2441 h 687"/>
                <a:gd name="T52" fmla="+- 0 2522 1325"/>
                <a:gd name="T53" fmla="*/ T52 w 1220"/>
                <a:gd name="T54" fmla="+- 0 2463 2422"/>
                <a:gd name="T55" fmla="*/ 2463 h 687"/>
                <a:gd name="T56" fmla="+- 0 2522 1325"/>
                <a:gd name="T57" fmla="*/ T56 w 1220"/>
                <a:gd name="T58" fmla="+- 0 3109 2422"/>
                <a:gd name="T59" fmla="*/ 3109 h 687"/>
                <a:gd name="T60" fmla="+- 0 2534 1325"/>
                <a:gd name="T61" fmla="*/ T60 w 1220"/>
                <a:gd name="T62" fmla="+- 0 3109 2422"/>
                <a:gd name="T63" fmla="*/ 3109 h 687"/>
                <a:gd name="T64" fmla="+- 0 2544 1325"/>
                <a:gd name="T65" fmla="*/ T64 w 1220"/>
                <a:gd name="T66" fmla="+- 0 3099 2422"/>
                <a:gd name="T67" fmla="*/ 3099 h 687"/>
                <a:gd name="T68" fmla="+- 0 1363 1325"/>
                <a:gd name="T69" fmla="*/ T68 w 1220"/>
                <a:gd name="T70" fmla="+- 0 2463 2422"/>
                <a:gd name="T71" fmla="*/ 2463 h 687"/>
                <a:gd name="T72" fmla="+- 0 1363 1325"/>
                <a:gd name="T73" fmla="*/ T72 w 1220"/>
                <a:gd name="T74" fmla="+- 0 2441 2422"/>
                <a:gd name="T75" fmla="*/ 2441 h 687"/>
                <a:gd name="T76" fmla="+- 0 1344 1325"/>
                <a:gd name="T77" fmla="*/ T76 w 1220"/>
                <a:gd name="T78" fmla="+- 0 2463 2422"/>
                <a:gd name="T79" fmla="*/ 2463 h 687"/>
                <a:gd name="T80" fmla="+- 0 1363 1325"/>
                <a:gd name="T81" fmla="*/ T80 w 1220"/>
                <a:gd name="T82" fmla="+- 0 2463 2422"/>
                <a:gd name="T83" fmla="*/ 2463 h 687"/>
                <a:gd name="T84" fmla="+- 0 1363 1325"/>
                <a:gd name="T85" fmla="*/ T84 w 1220"/>
                <a:gd name="T86" fmla="+- 0 3068 2422"/>
                <a:gd name="T87" fmla="*/ 3068 h 687"/>
                <a:gd name="T88" fmla="+- 0 1363 1325"/>
                <a:gd name="T89" fmla="*/ T88 w 1220"/>
                <a:gd name="T90" fmla="+- 0 2463 2422"/>
                <a:gd name="T91" fmla="*/ 2463 h 687"/>
                <a:gd name="T92" fmla="+- 0 1344 1325"/>
                <a:gd name="T93" fmla="*/ T92 w 1220"/>
                <a:gd name="T94" fmla="+- 0 2463 2422"/>
                <a:gd name="T95" fmla="*/ 2463 h 687"/>
                <a:gd name="T96" fmla="+- 0 1344 1325"/>
                <a:gd name="T97" fmla="*/ T96 w 1220"/>
                <a:gd name="T98" fmla="+- 0 3068 2422"/>
                <a:gd name="T99" fmla="*/ 3068 h 687"/>
                <a:gd name="T100" fmla="+- 0 1363 1325"/>
                <a:gd name="T101" fmla="*/ T100 w 1220"/>
                <a:gd name="T102" fmla="+- 0 3068 2422"/>
                <a:gd name="T103" fmla="*/ 3068 h 687"/>
                <a:gd name="T104" fmla="+- 0 2522 1325"/>
                <a:gd name="T105" fmla="*/ T104 w 1220"/>
                <a:gd name="T106" fmla="+- 0 3068 2422"/>
                <a:gd name="T107" fmla="*/ 3068 h 687"/>
                <a:gd name="T108" fmla="+- 0 1344 1325"/>
                <a:gd name="T109" fmla="*/ T108 w 1220"/>
                <a:gd name="T110" fmla="+- 0 3068 2422"/>
                <a:gd name="T111" fmla="*/ 3068 h 687"/>
                <a:gd name="T112" fmla="+- 0 1363 1325"/>
                <a:gd name="T113" fmla="*/ T112 w 1220"/>
                <a:gd name="T114" fmla="+- 0 3089 2422"/>
                <a:gd name="T115" fmla="*/ 3089 h 687"/>
                <a:gd name="T116" fmla="+- 0 1363 1325"/>
                <a:gd name="T117" fmla="*/ T116 w 1220"/>
                <a:gd name="T118" fmla="+- 0 3109 2422"/>
                <a:gd name="T119" fmla="*/ 3109 h 687"/>
                <a:gd name="T120" fmla="+- 0 2503 1325"/>
                <a:gd name="T121" fmla="*/ T120 w 1220"/>
                <a:gd name="T122" fmla="+- 0 3109 2422"/>
                <a:gd name="T123" fmla="*/ 3109 h 687"/>
                <a:gd name="T124" fmla="+- 0 2503 1325"/>
                <a:gd name="T125" fmla="*/ T124 w 1220"/>
                <a:gd name="T126" fmla="+- 0 3089 2422"/>
                <a:gd name="T127" fmla="*/ 3089 h 687"/>
                <a:gd name="T128" fmla="+- 0 2522 1325"/>
                <a:gd name="T129" fmla="*/ T128 w 1220"/>
                <a:gd name="T130" fmla="+- 0 3068 2422"/>
                <a:gd name="T131" fmla="*/ 3068 h 687"/>
                <a:gd name="T132" fmla="+- 0 1363 1325"/>
                <a:gd name="T133" fmla="*/ T132 w 1220"/>
                <a:gd name="T134" fmla="+- 0 3109 2422"/>
                <a:gd name="T135" fmla="*/ 3109 h 687"/>
                <a:gd name="T136" fmla="+- 0 1363 1325"/>
                <a:gd name="T137" fmla="*/ T136 w 1220"/>
                <a:gd name="T138" fmla="+- 0 3089 2422"/>
                <a:gd name="T139" fmla="*/ 3089 h 687"/>
                <a:gd name="T140" fmla="+- 0 1344 1325"/>
                <a:gd name="T141" fmla="*/ T140 w 1220"/>
                <a:gd name="T142" fmla="+- 0 3068 2422"/>
                <a:gd name="T143" fmla="*/ 3068 h 687"/>
                <a:gd name="T144" fmla="+- 0 1344 1325"/>
                <a:gd name="T145" fmla="*/ T144 w 1220"/>
                <a:gd name="T146" fmla="+- 0 3109 2422"/>
                <a:gd name="T147" fmla="*/ 3109 h 687"/>
                <a:gd name="T148" fmla="+- 0 1363 1325"/>
                <a:gd name="T149" fmla="*/ T148 w 1220"/>
                <a:gd name="T150" fmla="+- 0 3109 2422"/>
                <a:gd name="T151" fmla="*/ 3109 h 687"/>
                <a:gd name="T152" fmla="+- 0 2522 1325"/>
                <a:gd name="T153" fmla="*/ T152 w 1220"/>
                <a:gd name="T154" fmla="+- 0 2463 2422"/>
                <a:gd name="T155" fmla="*/ 2463 h 687"/>
                <a:gd name="T156" fmla="+- 0 2503 1325"/>
                <a:gd name="T157" fmla="*/ T156 w 1220"/>
                <a:gd name="T158" fmla="+- 0 2441 2422"/>
                <a:gd name="T159" fmla="*/ 2441 h 687"/>
                <a:gd name="T160" fmla="+- 0 2503 1325"/>
                <a:gd name="T161" fmla="*/ T160 w 1220"/>
                <a:gd name="T162" fmla="+- 0 2463 2422"/>
                <a:gd name="T163" fmla="*/ 2463 h 687"/>
                <a:gd name="T164" fmla="+- 0 2522 1325"/>
                <a:gd name="T165" fmla="*/ T164 w 1220"/>
                <a:gd name="T166" fmla="+- 0 2463 2422"/>
                <a:gd name="T167" fmla="*/ 2463 h 687"/>
                <a:gd name="T168" fmla="+- 0 2522 1325"/>
                <a:gd name="T169" fmla="*/ T168 w 1220"/>
                <a:gd name="T170" fmla="+- 0 3068 2422"/>
                <a:gd name="T171" fmla="*/ 3068 h 687"/>
                <a:gd name="T172" fmla="+- 0 2522 1325"/>
                <a:gd name="T173" fmla="*/ T172 w 1220"/>
                <a:gd name="T174" fmla="+- 0 2463 2422"/>
                <a:gd name="T175" fmla="*/ 2463 h 687"/>
                <a:gd name="T176" fmla="+- 0 2503 1325"/>
                <a:gd name="T177" fmla="*/ T176 w 1220"/>
                <a:gd name="T178" fmla="+- 0 2463 2422"/>
                <a:gd name="T179" fmla="*/ 2463 h 687"/>
                <a:gd name="T180" fmla="+- 0 2503 1325"/>
                <a:gd name="T181" fmla="*/ T180 w 1220"/>
                <a:gd name="T182" fmla="+- 0 3068 2422"/>
                <a:gd name="T183" fmla="*/ 3068 h 687"/>
                <a:gd name="T184" fmla="+- 0 2522 1325"/>
                <a:gd name="T185" fmla="*/ T184 w 1220"/>
                <a:gd name="T186" fmla="+- 0 3068 2422"/>
                <a:gd name="T187" fmla="*/ 3068 h 687"/>
                <a:gd name="T188" fmla="+- 0 2522 1325"/>
                <a:gd name="T189" fmla="*/ T188 w 1220"/>
                <a:gd name="T190" fmla="+- 0 3109 2422"/>
                <a:gd name="T191" fmla="*/ 3109 h 687"/>
                <a:gd name="T192" fmla="+- 0 2522 1325"/>
                <a:gd name="T193" fmla="*/ T192 w 1220"/>
                <a:gd name="T194" fmla="+- 0 3068 2422"/>
                <a:gd name="T195" fmla="*/ 3068 h 687"/>
                <a:gd name="T196" fmla="+- 0 2503 1325"/>
                <a:gd name="T197" fmla="*/ T196 w 1220"/>
                <a:gd name="T198" fmla="+- 0 3089 2422"/>
                <a:gd name="T199" fmla="*/ 3089 h 687"/>
                <a:gd name="T200" fmla="+- 0 2503 1325"/>
                <a:gd name="T201" fmla="*/ T200 w 1220"/>
                <a:gd name="T202" fmla="+- 0 3109 2422"/>
                <a:gd name="T203" fmla="*/ 3109 h 687"/>
                <a:gd name="T204" fmla="+- 0 2522 1325"/>
                <a:gd name="T205" fmla="*/ T204 w 1220"/>
                <a:gd name="T206" fmla="+- 0 3109 2422"/>
                <a:gd name="T207" fmla="*/ 3109 h 6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220" h="687">
                  <a:moveTo>
                    <a:pt x="1219" y="677"/>
                  </a:moveTo>
                  <a:lnTo>
                    <a:pt x="1219" y="10"/>
                  </a:lnTo>
                  <a:lnTo>
                    <a:pt x="1209" y="0"/>
                  </a:lnTo>
                  <a:lnTo>
                    <a:pt x="7" y="0"/>
                  </a:lnTo>
                  <a:lnTo>
                    <a:pt x="0" y="10"/>
                  </a:lnTo>
                  <a:lnTo>
                    <a:pt x="0" y="677"/>
                  </a:lnTo>
                  <a:lnTo>
                    <a:pt x="7" y="687"/>
                  </a:lnTo>
                  <a:lnTo>
                    <a:pt x="19" y="687"/>
                  </a:lnTo>
                  <a:lnTo>
                    <a:pt x="19" y="41"/>
                  </a:lnTo>
                  <a:lnTo>
                    <a:pt x="38" y="19"/>
                  </a:lnTo>
                  <a:lnTo>
                    <a:pt x="38" y="41"/>
                  </a:lnTo>
                  <a:lnTo>
                    <a:pt x="1178" y="41"/>
                  </a:lnTo>
                  <a:lnTo>
                    <a:pt x="1178" y="19"/>
                  </a:lnTo>
                  <a:lnTo>
                    <a:pt x="1197" y="41"/>
                  </a:lnTo>
                  <a:lnTo>
                    <a:pt x="1197" y="687"/>
                  </a:lnTo>
                  <a:lnTo>
                    <a:pt x="1209" y="687"/>
                  </a:lnTo>
                  <a:lnTo>
                    <a:pt x="1219" y="677"/>
                  </a:lnTo>
                  <a:close/>
                  <a:moveTo>
                    <a:pt x="38" y="41"/>
                  </a:moveTo>
                  <a:lnTo>
                    <a:pt x="38" y="19"/>
                  </a:lnTo>
                  <a:lnTo>
                    <a:pt x="19" y="41"/>
                  </a:lnTo>
                  <a:lnTo>
                    <a:pt x="38" y="41"/>
                  </a:lnTo>
                  <a:close/>
                  <a:moveTo>
                    <a:pt x="38" y="646"/>
                  </a:moveTo>
                  <a:lnTo>
                    <a:pt x="38" y="41"/>
                  </a:lnTo>
                  <a:lnTo>
                    <a:pt x="19" y="41"/>
                  </a:lnTo>
                  <a:lnTo>
                    <a:pt x="19" y="646"/>
                  </a:lnTo>
                  <a:lnTo>
                    <a:pt x="38" y="646"/>
                  </a:lnTo>
                  <a:close/>
                  <a:moveTo>
                    <a:pt x="1197" y="646"/>
                  </a:moveTo>
                  <a:lnTo>
                    <a:pt x="19" y="646"/>
                  </a:lnTo>
                  <a:lnTo>
                    <a:pt x="38" y="667"/>
                  </a:lnTo>
                  <a:lnTo>
                    <a:pt x="38" y="687"/>
                  </a:lnTo>
                  <a:lnTo>
                    <a:pt x="1178" y="687"/>
                  </a:lnTo>
                  <a:lnTo>
                    <a:pt x="1178" y="667"/>
                  </a:lnTo>
                  <a:lnTo>
                    <a:pt x="1197" y="646"/>
                  </a:lnTo>
                  <a:close/>
                  <a:moveTo>
                    <a:pt x="38" y="687"/>
                  </a:moveTo>
                  <a:lnTo>
                    <a:pt x="38" y="667"/>
                  </a:lnTo>
                  <a:lnTo>
                    <a:pt x="19" y="646"/>
                  </a:lnTo>
                  <a:lnTo>
                    <a:pt x="19" y="687"/>
                  </a:lnTo>
                  <a:lnTo>
                    <a:pt x="38" y="687"/>
                  </a:lnTo>
                  <a:close/>
                  <a:moveTo>
                    <a:pt x="1197" y="41"/>
                  </a:moveTo>
                  <a:lnTo>
                    <a:pt x="1178" y="19"/>
                  </a:lnTo>
                  <a:lnTo>
                    <a:pt x="1178" y="41"/>
                  </a:lnTo>
                  <a:lnTo>
                    <a:pt x="1197" y="41"/>
                  </a:lnTo>
                  <a:close/>
                  <a:moveTo>
                    <a:pt x="1197" y="646"/>
                  </a:moveTo>
                  <a:lnTo>
                    <a:pt x="1197" y="41"/>
                  </a:lnTo>
                  <a:lnTo>
                    <a:pt x="1178" y="41"/>
                  </a:lnTo>
                  <a:lnTo>
                    <a:pt x="1178" y="646"/>
                  </a:lnTo>
                  <a:lnTo>
                    <a:pt x="1197" y="646"/>
                  </a:lnTo>
                  <a:close/>
                  <a:moveTo>
                    <a:pt x="1197" y="687"/>
                  </a:moveTo>
                  <a:lnTo>
                    <a:pt x="1197" y="646"/>
                  </a:lnTo>
                  <a:lnTo>
                    <a:pt x="1178" y="667"/>
                  </a:lnTo>
                  <a:lnTo>
                    <a:pt x="1178" y="687"/>
                  </a:lnTo>
                  <a:lnTo>
                    <a:pt x="1197" y="6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docshape42">
              <a:extLst>
                <a:ext uri="{FF2B5EF4-FFF2-40B4-BE49-F238E27FC236}">
                  <a16:creationId xmlns:a16="http://schemas.microsoft.com/office/drawing/2014/main" id="{21086A86-9EA0-CA28-2FDA-E53D3509E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4068"/>
              <a:ext cx="2424" cy="210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docshape43">
              <a:extLst>
                <a:ext uri="{FF2B5EF4-FFF2-40B4-BE49-F238E27FC236}">
                  <a16:creationId xmlns:a16="http://schemas.microsoft.com/office/drawing/2014/main" id="{396033EF-5811-9831-2CC7-2BE970A01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" y="4061"/>
              <a:ext cx="2439" cy="2124"/>
            </a:xfrm>
            <a:custGeom>
              <a:avLst/>
              <a:gdLst>
                <a:gd name="T0" fmla="+- 0 3778 1339"/>
                <a:gd name="T1" fmla="*/ T0 w 2439"/>
                <a:gd name="T2" fmla="+- 0 6181 4061"/>
                <a:gd name="T3" fmla="*/ 6181 h 2124"/>
                <a:gd name="T4" fmla="+- 0 3778 1339"/>
                <a:gd name="T5" fmla="*/ T4 w 2439"/>
                <a:gd name="T6" fmla="+- 0 4064 4061"/>
                <a:gd name="T7" fmla="*/ 4064 h 2124"/>
                <a:gd name="T8" fmla="+- 0 3775 1339"/>
                <a:gd name="T9" fmla="*/ T8 w 2439"/>
                <a:gd name="T10" fmla="+- 0 4061 4061"/>
                <a:gd name="T11" fmla="*/ 4061 h 2124"/>
                <a:gd name="T12" fmla="+- 0 1342 1339"/>
                <a:gd name="T13" fmla="*/ T12 w 2439"/>
                <a:gd name="T14" fmla="+- 0 4061 4061"/>
                <a:gd name="T15" fmla="*/ 4061 h 2124"/>
                <a:gd name="T16" fmla="+- 0 1339 1339"/>
                <a:gd name="T17" fmla="*/ T16 w 2439"/>
                <a:gd name="T18" fmla="+- 0 4064 4061"/>
                <a:gd name="T19" fmla="*/ 4064 h 2124"/>
                <a:gd name="T20" fmla="+- 0 1339 1339"/>
                <a:gd name="T21" fmla="*/ T20 w 2439"/>
                <a:gd name="T22" fmla="+- 0 6181 4061"/>
                <a:gd name="T23" fmla="*/ 6181 h 2124"/>
                <a:gd name="T24" fmla="+- 0 1342 1339"/>
                <a:gd name="T25" fmla="*/ T24 w 2439"/>
                <a:gd name="T26" fmla="+- 0 6185 4061"/>
                <a:gd name="T27" fmla="*/ 6185 h 2124"/>
                <a:gd name="T28" fmla="+- 0 1346 1339"/>
                <a:gd name="T29" fmla="*/ T28 w 2439"/>
                <a:gd name="T30" fmla="+- 0 6185 4061"/>
                <a:gd name="T31" fmla="*/ 6185 h 2124"/>
                <a:gd name="T32" fmla="+- 0 1346 1339"/>
                <a:gd name="T33" fmla="*/ T32 w 2439"/>
                <a:gd name="T34" fmla="+- 0 4076 4061"/>
                <a:gd name="T35" fmla="*/ 4076 h 2124"/>
                <a:gd name="T36" fmla="+- 0 1354 1339"/>
                <a:gd name="T37" fmla="*/ T36 w 2439"/>
                <a:gd name="T38" fmla="+- 0 4069 4061"/>
                <a:gd name="T39" fmla="*/ 4069 h 2124"/>
                <a:gd name="T40" fmla="+- 0 1354 1339"/>
                <a:gd name="T41" fmla="*/ T40 w 2439"/>
                <a:gd name="T42" fmla="+- 0 4076 4061"/>
                <a:gd name="T43" fmla="*/ 4076 h 2124"/>
                <a:gd name="T44" fmla="+- 0 3763 1339"/>
                <a:gd name="T45" fmla="*/ T44 w 2439"/>
                <a:gd name="T46" fmla="+- 0 4076 4061"/>
                <a:gd name="T47" fmla="*/ 4076 h 2124"/>
                <a:gd name="T48" fmla="+- 0 3763 1339"/>
                <a:gd name="T49" fmla="*/ T48 w 2439"/>
                <a:gd name="T50" fmla="+- 0 4069 4061"/>
                <a:gd name="T51" fmla="*/ 4069 h 2124"/>
                <a:gd name="T52" fmla="+- 0 3770 1339"/>
                <a:gd name="T53" fmla="*/ T52 w 2439"/>
                <a:gd name="T54" fmla="+- 0 4076 4061"/>
                <a:gd name="T55" fmla="*/ 4076 h 2124"/>
                <a:gd name="T56" fmla="+- 0 3770 1339"/>
                <a:gd name="T57" fmla="*/ T56 w 2439"/>
                <a:gd name="T58" fmla="+- 0 6185 4061"/>
                <a:gd name="T59" fmla="*/ 6185 h 2124"/>
                <a:gd name="T60" fmla="+- 0 3775 1339"/>
                <a:gd name="T61" fmla="*/ T60 w 2439"/>
                <a:gd name="T62" fmla="+- 0 6185 4061"/>
                <a:gd name="T63" fmla="*/ 6185 h 2124"/>
                <a:gd name="T64" fmla="+- 0 3778 1339"/>
                <a:gd name="T65" fmla="*/ T64 w 2439"/>
                <a:gd name="T66" fmla="+- 0 6181 4061"/>
                <a:gd name="T67" fmla="*/ 6181 h 2124"/>
                <a:gd name="T68" fmla="+- 0 1354 1339"/>
                <a:gd name="T69" fmla="*/ T68 w 2439"/>
                <a:gd name="T70" fmla="+- 0 4076 4061"/>
                <a:gd name="T71" fmla="*/ 4076 h 2124"/>
                <a:gd name="T72" fmla="+- 0 1354 1339"/>
                <a:gd name="T73" fmla="*/ T72 w 2439"/>
                <a:gd name="T74" fmla="+- 0 4069 4061"/>
                <a:gd name="T75" fmla="*/ 4069 h 2124"/>
                <a:gd name="T76" fmla="+- 0 1346 1339"/>
                <a:gd name="T77" fmla="*/ T76 w 2439"/>
                <a:gd name="T78" fmla="+- 0 4076 4061"/>
                <a:gd name="T79" fmla="*/ 4076 h 2124"/>
                <a:gd name="T80" fmla="+- 0 1354 1339"/>
                <a:gd name="T81" fmla="*/ T80 w 2439"/>
                <a:gd name="T82" fmla="+- 0 4076 4061"/>
                <a:gd name="T83" fmla="*/ 4076 h 2124"/>
                <a:gd name="T84" fmla="+- 0 1354 1339"/>
                <a:gd name="T85" fmla="*/ T84 w 2439"/>
                <a:gd name="T86" fmla="+- 0 6169 4061"/>
                <a:gd name="T87" fmla="*/ 6169 h 2124"/>
                <a:gd name="T88" fmla="+- 0 1354 1339"/>
                <a:gd name="T89" fmla="*/ T88 w 2439"/>
                <a:gd name="T90" fmla="+- 0 4076 4061"/>
                <a:gd name="T91" fmla="*/ 4076 h 2124"/>
                <a:gd name="T92" fmla="+- 0 1346 1339"/>
                <a:gd name="T93" fmla="*/ T92 w 2439"/>
                <a:gd name="T94" fmla="+- 0 4076 4061"/>
                <a:gd name="T95" fmla="*/ 4076 h 2124"/>
                <a:gd name="T96" fmla="+- 0 1346 1339"/>
                <a:gd name="T97" fmla="*/ T96 w 2439"/>
                <a:gd name="T98" fmla="+- 0 6169 4061"/>
                <a:gd name="T99" fmla="*/ 6169 h 2124"/>
                <a:gd name="T100" fmla="+- 0 1354 1339"/>
                <a:gd name="T101" fmla="*/ T100 w 2439"/>
                <a:gd name="T102" fmla="+- 0 6169 4061"/>
                <a:gd name="T103" fmla="*/ 6169 h 2124"/>
                <a:gd name="T104" fmla="+- 0 3770 1339"/>
                <a:gd name="T105" fmla="*/ T104 w 2439"/>
                <a:gd name="T106" fmla="+- 0 6169 4061"/>
                <a:gd name="T107" fmla="*/ 6169 h 2124"/>
                <a:gd name="T108" fmla="+- 0 1346 1339"/>
                <a:gd name="T109" fmla="*/ T108 w 2439"/>
                <a:gd name="T110" fmla="+- 0 6169 4061"/>
                <a:gd name="T111" fmla="*/ 6169 h 2124"/>
                <a:gd name="T112" fmla="+- 0 1354 1339"/>
                <a:gd name="T113" fmla="*/ T112 w 2439"/>
                <a:gd name="T114" fmla="+- 0 6176 4061"/>
                <a:gd name="T115" fmla="*/ 6176 h 2124"/>
                <a:gd name="T116" fmla="+- 0 1354 1339"/>
                <a:gd name="T117" fmla="*/ T116 w 2439"/>
                <a:gd name="T118" fmla="+- 0 6185 4061"/>
                <a:gd name="T119" fmla="*/ 6185 h 2124"/>
                <a:gd name="T120" fmla="+- 0 3763 1339"/>
                <a:gd name="T121" fmla="*/ T120 w 2439"/>
                <a:gd name="T122" fmla="+- 0 6185 4061"/>
                <a:gd name="T123" fmla="*/ 6185 h 2124"/>
                <a:gd name="T124" fmla="+- 0 3763 1339"/>
                <a:gd name="T125" fmla="*/ T124 w 2439"/>
                <a:gd name="T126" fmla="+- 0 6176 4061"/>
                <a:gd name="T127" fmla="*/ 6176 h 2124"/>
                <a:gd name="T128" fmla="+- 0 3770 1339"/>
                <a:gd name="T129" fmla="*/ T128 w 2439"/>
                <a:gd name="T130" fmla="+- 0 6169 4061"/>
                <a:gd name="T131" fmla="*/ 6169 h 2124"/>
                <a:gd name="T132" fmla="+- 0 1354 1339"/>
                <a:gd name="T133" fmla="*/ T132 w 2439"/>
                <a:gd name="T134" fmla="+- 0 6185 4061"/>
                <a:gd name="T135" fmla="*/ 6185 h 2124"/>
                <a:gd name="T136" fmla="+- 0 1354 1339"/>
                <a:gd name="T137" fmla="*/ T136 w 2439"/>
                <a:gd name="T138" fmla="+- 0 6176 4061"/>
                <a:gd name="T139" fmla="*/ 6176 h 2124"/>
                <a:gd name="T140" fmla="+- 0 1346 1339"/>
                <a:gd name="T141" fmla="*/ T140 w 2439"/>
                <a:gd name="T142" fmla="+- 0 6169 4061"/>
                <a:gd name="T143" fmla="*/ 6169 h 2124"/>
                <a:gd name="T144" fmla="+- 0 1346 1339"/>
                <a:gd name="T145" fmla="*/ T144 w 2439"/>
                <a:gd name="T146" fmla="+- 0 6185 4061"/>
                <a:gd name="T147" fmla="*/ 6185 h 2124"/>
                <a:gd name="T148" fmla="+- 0 1354 1339"/>
                <a:gd name="T149" fmla="*/ T148 w 2439"/>
                <a:gd name="T150" fmla="+- 0 6185 4061"/>
                <a:gd name="T151" fmla="*/ 6185 h 2124"/>
                <a:gd name="T152" fmla="+- 0 3770 1339"/>
                <a:gd name="T153" fmla="*/ T152 w 2439"/>
                <a:gd name="T154" fmla="+- 0 4076 4061"/>
                <a:gd name="T155" fmla="*/ 4076 h 2124"/>
                <a:gd name="T156" fmla="+- 0 3763 1339"/>
                <a:gd name="T157" fmla="*/ T156 w 2439"/>
                <a:gd name="T158" fmla="+- 0 4069 4061"/>
                <a:gd name="T159" fmla="*/ 4069 h 2124"/>
                <a:gd name="T160" fmla="+- 0 3763 1339"/>
                <a:gd name="T161" fmla="*/ T160 w 2439"/>
                <a:gd name="T162" fmla="+- 0 4076 4061"/>
                <a:gd name="T163" fmla="*/ 4076 h 2124"/>
                <a:gd name="T164" fmla="+- 0 3770 1339"/>
                <a:gd name="T165" fmla="*/ T164 w 2439"/>
                <a:gd name="T166" fmla="+- 0 4076 4061"/>
                <a:gd name="T167" fmla="*/ 4076 h 2124"/>
                <a:gd name="T168" fmla="+- 0 3770 1339"/>
                <a:gd name="T169" fmla="*/ T168 w 2439"/>
                <a:gd name="T170" fmla="+- 0 6169 4061"/>
                <a:gd name="T171" fmla="*/ 6169 h 2124"/>
                <a:gd name="T172" fmla="+- 0 3770 1339"/>
                <a:gd name="T173" fmla="*/ T172 w 2439"/>
                <a:gd name="T174" fmla="+- 0 4076 4061"/>
                <a:gd name="T175" fmla="*/ 4076 h 2124"/>
                <a:gd name="T176" fmla="+- 0 3763 1339"/>
                <a:gd name="T177" fmla="*/ T176 w 2439"/>
                <a:gd name="T178" fmla="+- 0 4076 4061"/>
                <a:gd name="T179" fmla="*/ 4076 h 2124"/>
                <a:gd name="T180" fmla="+- 0 3763 1339"/>
                <a:gd name="T181" fmla="*/ T180 w 2439"/>
                <a:gd name="T182" fmla="+- 0 6169 4061"/>
                <a:gd name="T183" fmla="*/ 6169 h 2124"/>
                <a:gd name="T184" fmla="+- 0 3770 1339"/>
                <a:gd name="T185" fmla="*/ T184 w 2439"/>
                <a:gd name="T186" fmla="+- 0 6169 4061"/>
                <a:gd name="T187" fmla="*/ 6169 h 2124"/>
                <a:gd name="T188" fmla="+- 0 3770 1339"/>
                <a:gd name="T189" fmla="*/ T188 w 2439"/>
                <a:gd name="T190" fmla="+- 0 6185 4061"/>
                <a:gd name="T191" fmla="*/ 6185 h 2124"/>
                <a:gd name="T192" fmla="+- 0 3770 1339"/>
                <a:gd name="T193" fmla="*/ T192 w 2439"/>
                <a:gd name="T194" fmla="+- 0 6169 4061"/>
                <a:gd name="T195" fmla="*/ 6169 h 2124"/>
                <a:gd name="T196" fmla="+- 0 3763 1339"/>
                <a:gd name="T197" fmla="*/ T196 w 2439"/>
                <a:gd name="T198" fmla="+- 0 6176 4061"/>
                <a:gd name="T199" fmla="*/ 6176 h 2124"/>
                <a:gd name="T200" fmla="+- 0 3763 1339"/>
                <a:gd name="T201" fmla="*/ T200 w 2439"/>
                <a:gd name="T202" fmla="+- 0 6185 4061"/>
                <a:gd name="T203" fmla="*/ 6185 h 2124"/>
                <a:gd name="T204" fmla="+- 0 3770 1339"/>
                <a:gd name="T205" fmla="*/ T204 w 2439"/>
                <a:gd name="T206" fmla="+- 0 6185 4061"/>
                <a:gd name="T207" fmla="*/ 6185 h 21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2439" h="2124">
                  <a:moveTo>
                    <a:pt x="2439" y="2120"/>
                  </a:moveTo>
                  <a:lnTo>
                    <a:pt x="2439" y="3"/>
                  </a:lnTo>
                  <a:lnTo>
                    <a:pt x="243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2120"/>
                  </a:lnTo>
                  <a:lnTo>
                    <a:pt x="3" y="2124"/>
                  </a:lnTo>
                  <a:lnTo>
                    <a:pt x="7" y="2124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15" y="15"/>
                  </a:lnTo>
                  <a:lnTo>
                    <a:pt x="2424" y="15"/>
                  </a:lnTo>
                  <a:lnTo>
                    <a:pt x="2424" y="8"/>
                  </a:lnTo>
                  <a:lnTo>
                    <a:pt x="2431" y="15"/>
                  </a:lnTo>
                  <a:lnTo>
                    <a:pt x="2431" y="2124"/>
                  </a:lnTo>
                  <a:lnTo>
                    <a:pt x="2436" y="2124"/>
                  </a:lnTo>
                  <a:lnTo>
                    <a:pt x="2439" y="2120"/>
                  </a:lnTo>
                  <a:close/>
                  <a:moveTo>
                    <a:pt x="15" y="15"/>
                  </a:moveTo>
                  <a:lnTo>
                    <a:pt x="15" y="8"/>
                  </a:lnTo>
                  <a:lnTo>
                    <a:pt x="7" y="15"/>
                  </a:lnTo>
                  <a:lnTo>
                    <a:pt x="15" y="15"/>
                  </a:lnTo>
                  <a:close/>
                  <a:moveTo>
                    <a:pt x="15" y="2108"/>
                  </a:moveTo>
                  <a:lnTo>
                    <a:pt x="15" y="15"/>
                  </a:lnTo>
                  <a:lnTo>
                    <a:pt x="7" y="15"/>
                  </a:lnTo>
                  <a:lnTo>
                    <a:pt x="7" y="2108"/>
                  </a:lnTo>
                  <a:lnTo>
                    <a:pt x="15" y="2108"/>
                  </a:lnTo>
                  <a:close/>
                  <a:moveTo>
                    <a:pt x="2431" y="2108"/>
                  </a:moveTo>
                  <a:lnTo>
                    <a:pt x="7" y="2108"/>
                  </a:lnTo>
                  <a:lnTo>
                    <a:pt x="15" y="2115"/>
                  </a:lnTo>
                  <a:lnTo>
                    <a:pt x="15" y="2124"/>
                  </a:lnTo>
                  <a:lnTo>
                    <a:pt x="2424" y="2124"/>
                  </a:lnTo>
                  <a:lnTo>
                    <a:pt x="2424" y="2115"/>
                  </a:lnTo>
                  <a:lnTo>
                    <a:pt x="2431" y="2108"/>
                  </a:lnTo>
                  <a:close/>
                  <a:moveTo>
                    <a:pt x="15" y="2124"/>
                  </a:moveTo>
                  <a:lnTo>
                    <a:pt x="15" y="2115"/>
                  </a:lnTo>
                  <a:lnTo>
                    <a:pt x="7" y="2108"/>
                  </a:lnTo>
                  <a:lnTo>
                    <a:pt x="7" y="2124"/>
                  </a:lnTo>
                  <a:lnTo>
                    <a:pt x="15" y="2124"/>
                  </a:lnTo>
                  <a:close/>
                  <a:moveTo>
                    <a:pt x="2431" y="15"/>
                  </a:moveTo>
                  <a:lnTo>
                    <a:pt x="2424" y="8"/>
                  </a:lnTo>
                  <a:lnTo>
                    <a:pt x="2424" y="15"/>
                  </a:lnTo>
                  <a:lnTo>
                    <a:pt x="2431" y="15"/>
                  </a:lnTo>
                  <a:close/>
                  <a:moveTo>
                    <a:pt x="2431" y="2108"/>
                  </a:moveTo>
                  <a:lnTo>
                    <a:pt x="2431" y="15"/>
                  </a:lnTo>
                  <a:lnTo>
                    <a:pt x="2424" y="15"/>
                  </a:lnTo>
                  <a:lnTo>
                    <a:pt x="2424" y="2108"/>
                  </a:lnTo>
                  <a:lnTo>
                    <a:pt x="2431" y="2108"/>
                  </a:lnTo>
                  <a:close/>
                  <a:moveTo>
                    <a:pt x="2431" y="2124"/>
                  </a:moveTo>
                  <a:lnTo>
                    <a:pt x="2431" y="2108"/>
                  </a:lnTo>
                  <a:lnTo>
                    <a:pt x="2424" y="2115"/>
                  </a:lnTo>
                  <a:lnTo>
                    <a:pt x="2424" y="2124"/>
                  </a:lnTo>
                  <a:lnTo>
                    <a:pt x="2431" y="2124"/>
                  </a:lnTo>
                  <a:close/>
                </a:path>
              </a:pathLst>
            </a:custGeom>
            <a:solidFill>
              <a:srgbClr val="497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docshape44">
              <a:extLst>
                <a:ext uri="{FF2B5EF4-FFF2-40B4-BE49-F238E27FC236}">
                  <a16:creationId xmlns:a16="http://schemas.microsoft.com/office/drawing/2014/main" id="{AFB1C6E7-D120-DBF7-628A-DAD03FD8F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2439"/>
              <a:ext cx="1181" cy="646"/>
            </a:xfrm>
            <a:prstGeom prst="rect">
              <a:avLst/>
            </a:pr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docshape45">
              <a:extLst>
                <a:ext uri="{FF2B5EF4-FFF2-40B4-BE49-F238E27FC236}">
                  <a16:creationId xmlns:a16="http://schemas.microsoft.com/office/drawing/2014/main" id="{2415FBCE-6ECB-B74E-4436-60D0D1C34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419"/>
              <a:ext cx="1220" cy="687"/>
            </a:xfrm>
            <a:custGeom>
              <a:avLst/>
              <a:gdLst>
                <a:gd name="T0" fmla="+- 0 4006 2786"/>
                <a:gd name="T1" fmla="*/ T0 w 1220"/>
                <a:gd name="T2" fmla="+- 0 3097 2420"/>
                <a:gd name="T3" fmla="*/ 3097 h 687"/>
                <a:gd name="T4" fmla="+- 0 4006 2786"/>
                <a:gd name="T5" fmla="*/ T4 w 1220"/>
                <a:gd name="T6" fmla="+- 0 2427 2420"/>
                <a:gd name="T7" fmla="*/ 2427 h 687"/>
                <a:gd name="T8" fmla="+- 0 3996 2786"/>
                <a:gd name="T9" fmla="*/ T8 w 1220"/>
                <a:gd name="T10" fmla="+- 0 2420 2420"/>
                <a:gd name="T11" fmla="*/ 2420 h 687"/>
                <a:gd name="T12" fmla="+- 0 2796 2786"/>
                <a:gd name="T13" fmla="*/ T12 w 1220"/>
                <a:gd name="T14" fmla="+- 0 2420 2420"/>
                <a:gd name="T15" fmla="*/ 2420 h 687"/>
                <a:gd name="T16" fmla="+- 0 2786 2786"/>
                <a:gd name="T17" fmla="*/ T16 w 1220"/>
                <a:gd name="T18" fmla="+- 0 2427 2420"/>
                <a:gd name="T19" fmla="*/ 2427 h 687"/>
                <a:gd name="T20" fmla="+- 0 2786 2786"/>
                <a:gd name="T21" fmla="*/ T20 w 1220"/>
                <a:gd name="T22" fmla="+- 0 3097 2420"/>
                <a:gd name="T23" fmla="*/ 3097 h 687"/>
                <a:gd name="T24" fmla="+- 0 2796 2786"/>
                <a:gd name="T25" fmla="*/ T24 w 1220"/>
                <a:gd name="T26" fmla="+- 0 3106 2420"/>
                <a:gd name="T27" fmla="*/ 3106 h 687"/>
                <a:gd name="T28" fmla="+- 0 2806 2786"/>
                <a:gd name="T29" fmla="*/ T28 w 1220"/>
                <a:gd name="T30" fmla="+- 0 3106 2420"/>
                <a:gd name="T31" fmla="*/ 3106 h 687"/>
                <a:gd name="T32" fmla="+- 0 2806 2786"/>
                <a:gd name="T33" fmla="*/ T32 w 1220"/>
                <a:gd name="T34" fmla="+- 0 2458 2420"/>
                <a:gd name="T35" fmla="*/ 2458 h 687"/>
                <a:gd name="T36" fmla="+- 0 2827 2786"/>
                <a:gd name="T37" fmla="*/ T36 w 1220"/>
                <a:gd name="T38" fmla="+- 0 2439 2420"/>
                <a:gd name="T39" fmla="*/ 2439 h 687"/>
                <a:gd name="T40" fmla="+- 0 2827 2786"/>
                <a:gd name="T41" fmla="*/ T40 w 1220"/>
                <a:gd name="T42" fmla="+- 0 2458 2420"/>
                <a:gd name="T43" fmla="*/ 2458 h 687"/>
                <a:gd name="T44" fmla="+- 0 3965 2786"/>
                <a:gd name="T45" fmla="*/ T44 w 1220"/>
                <a:gd name="T46" fmla="+- 0 2458 2420"/>
                <a:gd name="T47" fmla="*/ 2458 h 687"/>
                <a:gd name="T48" fmla="+- 0 3965 2786"/>
                <a:gd name="T49" fmla="*/ T48 w 1220"/>
                <a:gd name="T50" fmla="+- 0 2439 2420"/>
                <a:gd name="T51" fmla="*/ 2439 h 687"/>
                <a:gd name="T52" fmla="+- 0 3986 2786"/>
                <a:gd name="T53" fmla="*/ T52 w 1220"/>
                <a:gd name="T54" fmla="+- 0 2458 2420"/>
                <a:gd name="T55" fmla="*/ 2458 h 687"/>
                <a:gd name="T56" fmla="+- 0 3986 2786"/>
                <a:gd name="T57" fmla="*/ T56 w 1220"/>
                <a:gd name="T58" fmla="+- 0 3106 2420"/>
                <a:gd name="T59" fmla="*/ 3106 h 687"/>
                <a:gd name="T60" fmla="+- 0 3996 2786"/>
                <a:gd name="T61" fmla="*/ T60 w 1220"/>
                <a:gd name="T62" fmla="+- 0 3106 2420"/>
                <a:gd name="T63" fmla="*/ 3106 h 687"/>
                <a:gd name="T64" fmla="+- 0 4006 2786"/>
                <a:gd name="T65" fmla="*/ T64 w 1220"/>
                <a:gd name="T66" fmla="+- 0 3097 2420"/>
                <a:gd name="T67" fmla="*/ 3097 h 687"/>
                <a:gd name="T68" fmla="+- 0 2827 2786"/>
                <a:gd name="T69" fmla="*/ T68 w 1220"/>
                <a:gd name="T70" fmla="+- 0 2458 2420"/>
                <a:gd name="T71" fmla="*/ 2458 h 687"/>
                <a:gd name="T72" fmla="+- 0 2827 2786"/>
                <a:gd name="T73" fmla="*/ T72 w 1220"/>
                <a:gd name="T74" fmla="+- 0 2439 2420"/>
                <a:gd name="T75" fmla="*/ 2439 h 687"/>
                <a:gd name="T76" fmla="+- 0 2806 2786"/>
                <a:gd name="T77" fmla="*/ T76 w 1220"/>
                <a:gd name="T78" fmla="+- 0 2458 2420"/>
                <a:gd name="T79" fmla="*/ 2458 h 687"/>
                <a:gd name="T80" fmla="+- 0 2827 2786"/>
                <a:gd name="T81" fmla="*/ T80 w 1220"/>
                <a:gd name="T82" fmla="+- 0 2458 2420"/>
                <a:gd name="T83" fmla="*/ 2458 h 687"/>
                <a:gd name="T84" fmla="+- 0 2827 2786"/>
                <a:gd name="T85" fmla="*/ T84 w 1220"/>
                <a:gd name="T86" fmla="+- 0 3065 2420"/>
                <a:gd name="T87" fmla="*/ 3065 h 687"/>
                <a:gd name="T88" fmla="+- 0 2827 2786"/>
                <a:gd name="T89" fmla="*/ T88 w 1220"/>
                <a:gd name="T90" fmla="+- 0 2458 2420"/>
                <a:gd name="T91" fmla="*/ 2458 h 687"/>
                <a:gd name="T92" fmla="+- 0 2806 2786"/>
                <a:gd name="T93" fmla="*/ T92 w 1220"/>
                <a:gd name="T94" fmla="+- 0 2458 2420"/>
                <a:gd name="T95" fmla="*/ 2458 h 687"/>
                <a:gd name="T96" fmla="+- 0 2806 2786"/>
                <a:gd name="T97" fmla="*/ T96 w 1220"/>
                <a:gd name="T98" fmla="+- 0 3065 2420"/>
                <a:gd name="T99" fmla="*/ 3065 h 687"/>
                <a:gd name="T100" fmla="+- 0 2827 2786"/>
                <a:gd name="T101" fmla="*/ T100 w 1220"/>
                <a:gd name="T102" fmla="+- 0 3065 2420"/>
                <a:gd name="T103" fmla="*/ 3065 h 687"/>
                <a:gd name="T104" fmla="+- 0 3986 2786"/>
                <a:gd name="T105" fmla="*/ T104 w 1220"/>
                <a:gd name="T106" fmla="+- 0 3065 2420"/>
                <a:gd name="T107" fmla="*/ 3065 h 687"/>
                <a:gd name="T108" fmla="+- 0 2806 2786"/>
                <a:gd name="T109" fmla="*/ T108 w 1220"/>
                <a:gd name="T110" fmla="+- 0 3065 2420"/>
                <a:gd name="T111" fmla="*/ 3065 h 687"/>
                <a:gd name="T112" fmla="+- 0 2827 2786"/>
                <a:gd name="T113" fmla="*/ T112 w 1220"/>
                <a:gd name="T114" fmla="+- 0 3085 2420"/>
                <a:gd name="T115" fmla="*/ 3085 h 687"/>
                <a:gd name="T116" fmla="+- 0 2827 2786"/>
                <a:gd name="T117" fmla="*/ T116 w 1220"/>
                <a:gd name="T118" fmla="+- 0 3106 2420"/>
                <a:gd name="T119" fmla="*/ 3106 h 687"/>
                <a:gd name="T120" fmla="+- 0 3965 2786"/>
                <a:gd name="T121" fmla="*/ T120 w 1220"/>
                <a:gd name="T122" fmla="+- 0 3106 2420"/>
                <a:gd name="T123" fmla="*/ 3106 h 687"/>
                <a:gd name="T124" fmla="+- 0 3965 2786"/>
                <a:gd name="T125" fmla="*/ T124 w 1220"/>
                <a:gd name="T126" fmla="+- 0 3085 2420"/>
                <a:gd name="T127" fmla="*/ 3085 h 687"/>
                <a:gd name="T128" fmla="+- 0 3986 2786"/>
                <a:gd name="T129" fmla="*/ T128 w 1220"/>
                <a:gd name="T130" fmla="+- 0 3065 2420"/>
                <a:gd name="T131" fmla="*/ 3065 h 687"/>
                <a:gd name="T132" fmla="+- 0 2827 2786"/>
                <a:gd name="T133" fmla="*/ T132 w 1220"/>
                <a:gd name="T134" fmla="+- 0 3106 2420"/>
                <a:gd name="T135" fmla="*/ 3106 h 687"/>
                <a:gd name="T136" fmla="+- 0 2827 2786"/>
                <a:gd name="T137" fmla="*/ T136 w 1220"/>
                <a:gd name="T138" fmla="+- 0 3085 2420"/>
                <a:gd name="T139" fmla="*/ 3085 h 687"/>
                <a:gd name="T140" fmla="+- 0 2806 2786"/>
                <a:gd name="T141" fmla="*/ T140 w 1220"/>
                <a:gd name="T142" fmla="+- 0 3065 2420"/>
                <a:gd name="T143" fmla="*/ 3065 h 687"/>
                <a:gd name="T144" fmla="+- 0 2806 2786"/>
                <a:gd name="T145" fmla="*/ T144 w 1220"/>
                <a:gd name="T146" fmla="+- 0 3106 2420"/>
                <a:gd name="T147" fmla="*/ 3106 h 687"/>
                <a:gd name="T148" fmla="+- 0 2827 2786"/>
                <a:gd name="T149" fmla="*/ T148 w 1220"/>
                <a:gd name="T150" fmla="+- 0 3106 2420"/>
                <a:gd name="T151" fmla="*/ 3106 h 687"/>
                <a:gd name="T152" fmla="+- 0 3986 2786"/>
                <a:gd name="T153" fmla="*/ T152 w 1220"/>
                <a:gd name="T154" fmla="+- 0 2458 2420"/>
                <a:gd name="T155" fmla="*/ 2458 h 687"/>
                <a:gd name="T156" fmla="+- 0 3965 2786"/>
                <a:gd name="T157" fmla="*/ T156 w 1220"/>
                <a:gd name="T158" fmla="+- 0 2439 2420"/>
                <a:gd name="T159" fmla="*/ 2439 h 687"/>
                <a:gd name="T160" fmla="+- 0 3965 2786"/>
                <a:gd name="T161" fmla="*/ T160 w 1220"/>
                <a:gd name="T162" fmla="+- 0 2458 2420"/>
                <a:gd name="T163" fmla="*/ 2458 h 687"/>
                <a:gd name="T164" fmla="+- 0 3986 2786"/>
                <a:gd name="T165" fmla="*/ T164 w 1220"/>
                <a:gd name="T166" fmla="+- 0 2458 2420"/>
                <a:gd name="T167" fmla="*/ 2458 h 687"/>
                <a:gd name="T168" fmla="+- 0 3986 2786"/>
                <a:gd name="T169" fmla="*/ T168 w 1220"/>
                <a:gd name="T170" fmla="+- 0 3065 2420"/>
                <a:gd name="T171" fmla="*/ 3065 h 687"/>
                <a:gd name="T172" fmla="+- 0 3986 2786"/>
                <a:gd name="T173" fmla="*/ T172 w 1220"/>
                <a:gd name="T174" fmla="+- 0 2458 2420"/>
                <a:gd name="T175" fmla="*/ 2458 h 687"/>
                <a:gd name="T176" fmla="+- 0 3965 2786"/>
                <a:gd name="T177" fmla="*/ T176 w 1220"/>
                <a:gd name="T178" fmla="+- 0 2458 2420"/>
                <a:gd name="T179" fmla="*/ 2458 h 687"/>
                <a:gd name="T180" fmla="+- 0 3965 2786"/>
                <a:gd name="T181" fmla="*/ T180 w 1220"/>
                <a:gd name="T182" fmla="+- 0 3065 2420"/>
                <a:gd name="T183" fmla="*/ 3065 h 687"/>
                <a:gd name="T184" fmla="+- 0 3986 2786"/>
                <a:gd name="T185" fmla="*/ T184 w 1220"/>
                <a:gd name="T186" fmla="+- 0 3065 2420"/>
                <a:gd name="T187" fmla="*/ 3065 h 687"/>
                <a:gd name="T188" fmla="+- 0 3986 2786"/>
                <a:gd name="T189" fmla="*/ T188 w 1220"/>
                <a:gd name="T190" fmla="+- 0 3106 2420"/>
                <a:gd name="T191" fmla="*/ 3106 h 687"/>
                <a:gd name="T192" fmla="+- 0 3986 2786"/>
                <a:gd name="T193" fmla="*/ T192 w 1220"/>
                <a:gd name="T194" fmla="+- 0 3065 2420"/>
                <a:gd name="T195" fmla="*/ 3065 h 687"/>
                <a:gd name="T196" fmla="+- 0 3965 2786"/>
                <a:gd name="T197" fmla="*/ T196 w 1220"/>
                <a:gd name="T198" fmla="+- 0 3085 2420"/>
                <a:gd name="T199" fmla="*/ 3085 h 687"/>
                <a:gd name="T200" fmla="+- 0 3965 2786"/>
                <a:gd name="T201" fmla="*/ T200 w 1220"/>
                <a:gd name="T202" fmla="+- 0 3106 2420"/>
                <a:gd name="T203" fmla="*/ 3106 h 687"/>
                <a:gd name="T204" fmla="+- 0 3986 2786"/>
                <a:gd name="T205" fmla="*/ T204 w 1220"/>
                <a:gd name="T206" fmla="+- 0 3106 2420"/>
                <a:gd name="T207" fmla="*/ 3106 h 6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220" h="687">
                  <a:moveTo>
                    <a:pt x="1220" y="677"/>
                  </a:moveTo>
                  <a:lnTo>
                    <a:pt x="1220" y="7"/>
                  </a:lnTo>
                  <a:lnTo>
                    <a:pt x="1210" y="0"/>
                  </a:lnTo>
                  <a:lnTo>
                    <a:pt x="10" y="0"/>
                  </a:lnTo>
                  <a:lnTo>
                    <a:pt x="0" y="7"/>
                  </a:lnTo>
                  <a:lnTo>
                    <a:pt x="0" y="677"/>
                  </a:lnTo>
                  <a:lnTo>
                    <a:pt x="10" y="686"/>
                  </a:lnTo>
                  <a:lnTo>
                    <a:pt x="20" y="686"/>
                  </a:lnTo>
                  <a:lnTo>
                    <a:pt x="20" y="38"/>
                  </a:lnTo>
                  <a:lnTo>
                    <a:pt x="41" y="19"/>
                  </a:lnTo>
                  <a:lnTo>
                    <a:pt x="41" y="38"/>
                  </a:lnTo>
                  <a:lnTo>
                    <a:pt x="1179" y="38"/>
                  </a:lnTo>
                  <a:lnTo>
                    <a:pt x="1179" y="19"/>
                  </a:lnTo>
                  <a:lnTo>
                    <a:pt x="1200" y="38"/>
                  </a:lnTo>
                  <a:lnTo>
                    <a:pt x="1200" y="686"/>
                  </a:lnTo>
                  <a:lnTo>
                    <a:pt x="1210" y="686"/>
                  </a:lnTo>
                  <a:lnTo>
                    <a:pt x="1220" y="677"/>
                  </a:lnTo>
                  <a:close/>
                  <a:moveTo>
                    <a:pt x="41" y="38"/>
                  </a:moveTo>
                  <a:lnTo>
                    <a:pt x="41" y="19"/>
                  </a:lnTo>
                  <a:lnTo>
                    <a:pt x="20" y="38"/>
                  </a:lnTo>
                  <a:lnTo>
                    <a:pt x="41" y="38"/>
                  </a:lnTo>
                  <a:close/>
                  <a:moveTo>
                    <a:pt x="41" y="645"/>
                  </a:moveTo>
                  <a:lnTo>
                    <a:pt x="41" y="38"/>
                  </a:lnTo>
                  <a:lnTo>
                    <a:pt x="20" y="38"/>
                  </a:lnTo>
                  <a:lnTo>
                    <a:pt x="20" y="645"/>
                  </a:lnTo>
                  <a:lnTo>
                    <a:pt x="41" y="645"/>
                  </a:lnTo>
                  <a:close/>
                  <a:moveTo>
                    <a:pt x="1200" y="645"/>
                  </a:moveTo>
                  <a:lnTo>
                    <a:pt x="20" y="645"/>
                  </a:lnTo>
                  <a:lnTo>
                    <a:pt x="41" y="665"/>
                  </a:lnTo>
                  <a:lnTo>
                    <a:pt x="41" y="686"/>
                  </a:lnTo>
                  <a:lnTo>
                    <a:pt x="1179" y="686"/>
                  </a:lnTo>
                  <a:lnTo>
                    <a:pt x="1179" y="665"/>
                  </a:lnTo>
                  <a:lnTo>
                    <a:pt x="1200" y="645"/>
                  </a:lnTo>
                  <a:close/>
                  <a:moveTo>
                    <a:pt x="41" y="686"/>
                  </a:moveTo>
                  <a:lnTo>
                    <a:pt x="41" y="665"/>
                  </a:lnTo>
                  <a:lnTo>
                    <a:pt x="20" y="645"/>
                  </a:lnTo>
                  <a:lnTo>
                    <a:pt x="20" y="686"/>
                  </a:lnTo>
                  <a:lnTo>
                    <a:pt x="41" y="686"/>
                  </a:lnTo>
                  <a:close/>
                  <a:moveTo>
                    <a:pt x="1200" y="38"/>
                  </a:moveTo>
                  <a:lnTo>
                    <a:pt x="1179" y="19"/>
                  </a:lnTo>
                  <a:lnTo>
                    <a:pt x="1179" y="38"/>
                  </a:lnTo>
                  <a:lnTo>
                    <a:pt x="1200" y="38"/>
                  </a:lnTo>
                  <a:close/>
                  <a:moveTo>
                    <a:pt x="1200" y="645"/>
                  </a:moveTo>
                  <a:lnTo>
                    <a:pt x="1200" y="38"/>
                  </a:lnTo>
                  <a:lnTo>
                    <a:pt x="1179" y="38"/>
                  </a:lnTo>
                  <a:lnTo>
                    <a:pt x="1179" y="645"/>
                  </a:lnTo>
                  <a:lnTo>
                    <a:pt x="1200" y="645"/>
                  </a:lnTo>
                  <a:close/>
                  <a:moveTo>
                    <a:pt x="1200" y="686"/>
                  </a:moveTo>
                  <a:lnTo>
                    <a:pt x="1200" y="645"/>
                  </a:lnTo>
                  <a:lnTo>
                    <a:pt x="1179" y="665"/>
                  </a:lnTo>
                  <a:lnTo>
                    <a:pt x="1179" y="686"/>
                  </a:lnTo>
                  <a:lnTo>
                    <a:pt x="1200" y="6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27" name="docshape46">
              <a:extLst>
                <a:ext uri="{FF2B5EF4-FFF2-40B4-BE49-F238E27FC236}">
                  <a16:creationId xmlns:a16="http://schemas.microsoft.com/office/drawing/2014/main" id="{8D2ADB06-02CB-D77A-62B4-28C7F44B7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9" y="504"/>
              <a:ext cx="476" cy="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6" name="docshape47">
              <a:extLst>
                <a:ext uri="{FF2B5EF4-FFF2-40B4-BE49-F238E27FC236}">
                  <a16:creationId xmlns:a16="http://schemas.microsoft.com/office/drawing/2014/main" id="{7FD081FE-011D-0C7C-7AD8-7F3C1DFF3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" y="372"/>
              <a:ext cx="2490" cy="1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docshape48">
              <a:extLst>
                <a:ext uri="{FF2B5EF4-FFF2-40B4-BE49-F238E27FC236}">
                  <a16:creationId xmlns:a16="http://schemas.microsoft.com/office/drawing/2014/main" id="{8B3B2019-B7AC-1071-8B6E-A3543D06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372"/>
              <a:ext cx="2153" cy="1410"/>
            </a:xfrm>
            <a:custGeom>
              <a:avLst/>
              <a:gdLst>
                <a:gd name="T0" fmla="+- 0 7382 5230"/>
                <a:gd name="T1" fmla="*/ T0 w 2153"/>
                <a:gd name="T2" fmla="+- 0 1258 373"/>
                <a:gd name="T3" fmla="*/ 1258 h 888"/>
                <a:gd name="T4" fmla="+- 0 7382 5230"/>
                <a:gd name="T5" fmla="*/ T4 w 2153"/>
                <a:gd name="T6" fmla="+- 0 377 373"/>
                <a:gd name="T7" fmla="*/ 377 h 888"/>
                <a:gd name="T8" fmla="+- 0 7380 5230"/>
                <a:gd name="T9" fmla="*/ T8 w 2153"/>
                <a:gd name="T10" fmla="+- 0 373 373"/>
                <a:gd name="T11" fmla="*/ 373 h 888"/>
                <a:gd name="T12" fmla="+- 0 5234 5230"/>
                <a:gd name="T13" fmla="*/ T12 w 2153"/>
                <a:gd name="T14" fmla="+- 0 373 373"/>
                <a:gd name="T15" fmla="*/ 373 h 888"/>
                <a:gd name="T16" fmla="+- 0 5230 5230"/>
                <a:gd name="T17" fmla="*/ T16 w 2153"/>
                <a:gd name="T18" fmla="+- 0 377 373"/>
                <a:gd name="T19" fmla="*/ 377 h 888"/>
                <a:gd name="T20" fmla="+- 0 5230 5230"/>
                <a:gd name="T21" fmla="*/ T20 w 2153"/>
                <a:gd name="T22" fmla="+- 0 1258 373"/>
                <a:gd name="T23" fmla="*/ 1258 h 888"/>
                <a:gd name="T24" fmla="+- 0 5234 5230"/>
                <a:gd name="T25" fmla="*/ T24 w 2153"/>
                <a:gd name="T26" fmla="+- 0 1261 373"/>
                <a:gd name="T27" fmla="*/ 1261 h 888"/>
                <a:gd name="T28" fmla="+- 0 5239 5230"/>
                <a:gd name="T29" fmla="*/ T28 w 2153"/>
                <a:gd name="T30" fmla="+- 0 1261 373"/>
                <a:gd name="T31" fmla="*/ 1261 h 888"/>
                <a:gd name="T32" fmla="+- 0 5239 5230"/>
                <a:gd name="T33" fmla="*/ T32 w 2153"/>
                <a:gd name="T34" fmla="+- 0 389 373"/>
                <a:gd name="T35" fmla="*/ 389 h 888"/>
                <a:gd name="T36" fmla="+- 0 5246 5230"/>
                <a:gd name="T37" fmla="*/ T36 w 2153"/>
                <a:gd name="T38" fmla="+- 0 382 373"/>
                <a:gd name="T39" fmla="*/ 382 h 888"/>
                <a:gd name="T40" fmla="+- 0 5246 5230"/>
                <a:gd name="T41" fmla="*/ T40 w 2153"/>
                <a:gd name="T42" fmla="+- 0 389 373"/>
                <a:gd name="T43" fmla="*/ 389 h 888"/>
                <a:gd name="T44" fmla="+- 0 7368 5230"/>
                <a:gd name="T45" fmla="*/ T44 w 2153"/>
                <a:gd name="T46" fmla="+- 0 389 373"/>
                <a:gd name="T47" fmla="*/ 389 h 888"/>
                <a:gd name="T48" fmla="+- 0 7368 5230"/>
                <a:gd name="T49" fmla="*/ T48 w 2153"/>
                <a:gd name="T50" fmla="+- 0 382 373"/>
                <a:gd name="T51" fmla="*/ 382 h 888"/>
                <a:gd name="T52" fmla="+- 0 7375 5230"/>
                <a:gd name="T53" fmla="*/ T52 w 2153"/>
                <a:gd name="T54" fmla="+- 0 389 373"/>
                <a:gd name="T55" fmla="*/ 389 h 888"/>
                <a:gd name="T56" fmla="+- 0 7375 5230"/>
                <a:gd name="T57" fmla="*/ T56 w 2153"/>
                <a:gd name="T58" fmla="+- 0 1261 373"/>
                <a:gd name="T59" fmla="*/ 1261 h 888"/>
                <a:gd name="T60" fmla="+- 0 7380 5230"/>
                <a:gd name="T61" fmla="*/ T60 w 2153"/>
                <a:gd name="T62" fmla="+- 0 1261 373"/>
                <a:gd name="T63" fmla="*/ 1261 h 888"/>
                <a:gd name="T64" fmla="+- 0 7382 5230"/>
                <a:gd name="T65" fmla="*/ T64 w 2153"/>
                <a:gd name="T66" fmla="+- 0 1258 373"/>
                <a:gd name="T67" fmla="*/ 1258 h 888"/>
                <a:gd name="T68" fmla="+- 0 5246 5230"/>
                <a:gd name="T69" fmla="*/ T68 w 2153"/>
                <a:gd name="T70" fmla="+- 0 389 373"/>
                <a:gd name="T71" fmla="*/ 389 h 888"/>
                <a:gd name="T72" fmla="+- 0 5246 5230"/>
                <a:gd name="T73" fmla="*/ T72 w 2153"/>
                <a:gd name="T74" fmla="+- 0 382 373"/>
                <a:gd name="T75" fmla="*/ 382 h 888"/>
                <a:gd name="T76" fmla="+- 0 5239 5230"/>
                <a:gd name="T77" fmla="*/ T76 w 2153"/>
                <a:gd name="T78" fmla="+- 0 389 373"/>
                <a:gd name="T79" fmla="*/ 389 h 888"/>
                <a:gd name="T80" fmla="+- 0 5246 5230"/>
                <a:gd name="T81" fmla="*/ T80 w 2153"/>
                <a:gd name="T82" fmla="+- 0 389 373"/>
                <a:gd name="T83" fmla="*/ 389 h 888"/>
                <a:gd name="T84" fmla="+- 0 5246 5230"/>
                <a:gd name="T85" fmla="*/ T84 w 2153"/>
                <a:gd name="T86" fmla="+- 0 1246 373"/>
                <a:gd name="T87" fmla="*/ 1246 h 888"/>
                <a:gd name="T88" fmla="+- 0 5246 5230"/>
                <a:gd name="T89" fmla="*/ T88 w 2153"/>
                <a:gd name="T90" fmla="+- 0 389 373"/>
                <a:gd name="T91" fmla="*/ 389 h 888"/>
                <a:gd name="T92" fmla="+- 0 5239 5230"/>
                <a:gd name="T93" fmla="*/ T92 w 2153"/>
                <a:gd name="T94" fmla="+- 0 389 373"/>
                <a:gd name="T95" fmla="*/ 389 h 888"/>
                <a:gd name="T96" fmla="+- 0 5239 5230"/>
                <a:gd name="T97" fmla="*/ T96 w 2153"/>
                <a:gd name="T98" fmla="+- 0 1246 373"/>
                <a:gd name="T99" fmla="*/ 1246 h 888"/>
                <a:gd name="T100" fmla="+- 0 5246 5230"/>
                <a:gd name="T101" fmla="*/ T100 w 2153"/>
                <a:gd name="T102" fmla="+- 0 1246 373"/>
                <a:gd name="T103" fmla="*/ 1246 h 888"/>
                <a:gd name="T104" fmla="+- 0 7375 5230"/>
                <a:gd name="T105" fmla="*/ T104 w 2153"/>
                <a:gd name="T106" fmla="+- 0 1246 373"/>
                <a:gd name="T107" fmla="*/ 1246 h 888"/>
                <a:gd name="T108" fmla="+- 0 5239 5230"/>
                <a:gd name="T109" fmla="*/ T108 w 2153"/>
                <a:gd name="T110" fmla="+- 0 1246 373"/>
                <a:gd name="T111" fmla="*/ 1246 h 888"/>
                <a:gd name="T112" fmla="+- 0 5246 5230"/>
                <a:gd name="T113" fmla="*/ T112 w 2153"/>
                <a:gd name="T114" fmla="+- 0 1253 373"/>
                <a:gd name="T115" fmla="*/ 1253 h 888"/>
                <a:gd name="T116" fmla="+- 0 5246 5230"/>
                <a:gd name="T117" fmla="*/ T116 w 2153"/>
                <a:gd name="T118" fmla="+- 0 1261 373"/>
                <a:gd name="T119" fmla="*/ 1261 h 888"/>
                <a:gd name="T120" fmla="+- 0 7368 5230"/>
                <a:gd name="T121" fmla="*/ T120 w 2153"/>
                <a:gd name="T122" fmla="+- 0 1261 373"/>
                <a:gd name="T123" fmla="*/ 1261 h 888"/>
                <a:gd name="T124" fmla="+- 0 7368 5230"/>
                <a:gd name="T125" fmla="*/ T124 w 2153"/>
                <a:gd name="T126" fmla="+- 0 1253 373"/>
                <a:gd name="T127" fmla="*/ 1253 h 888"/>
                <a:gd name="T128" fmla="+- 0 7375 5230"/>
                <a:gd name="T129" fmla="*/ T128 w 2153"/>
                <a:gd name="T130" fmla="+- 0 1246 373"/>
                <a:gd name="T131" fmla="*/ 1246 h 888"/>
                <a:gd name="T132" fmla="+- 0 5246 5230"/>
                <a:gd name="T133" fmla="*/ T132 w 2153"/>
                <a:gd name="T134" fmla="+- 0 1261 373"/>
                <a:gd name="T135" fmla="*/ 1261 h 888"/>
                <a:gd name="T136" fmla="+- 0 5246 5230"/>
                <a:gd name="T137" fmla="*/ T136 w 2153"/>
                <a:gd name="T138" fmla="+- 0 1253 373"/>
                <a:gd name="T139" fmla="*/ 1253 h 888"/>
                <a:gd name="T140" fmla="+- 0 5239 5230"/>
                <a:gd name="T141" fmla="*/ T140 w 2153"/>
                <a:gd name="T142" fmla="+- 0 1246 373"/>
                <a:gd name="T143" fmla="*/ 1246 h 888"/>
                <a:gd name="T144" fmla="+- 0 5239 5230"/>
                <a:gd name="T145" fmla="*/ T144 w 2153"/>
                <a:gd name="T146" fmla="+- 0 1261 373"/>
                <a:gd name="T147" fmla="*/ 1261 h 888"/>
                <a:gd name="T148" fmla="+- 0 5246 5230"/>
                <a:gd name="T149" fmla="*/ T148 w 2153"/>
                <a:gd name="T150" fmla="+- 0 1261 373"/>
                <a:gd name="T151" fmla="*/ 1261 h 888"/>
                <a:gd name="T152" fmla="+- 0 7375 5230"/>
                <a:gd name="T153" fmla="*/ T152 w 2153"/>
                <a:gd name="T154" fmla="+- 0 389 373"/>
                <a:gd name="T155" fmla="*/ 389 h 888"/>
                <a:gd name="T156" fmla="+- 0 7368 5230"/>
                <a:gd name="T157" fmla="*/ T156 w 2153"/>
                <a:gd name="T158" fmla="+- 0 382 373"/>
                <a:gd name="T159" fmla="*/ 382 h 888"/>
                <a:gd name="T160" fmla="+- 0 7368 5230"/>
                <a:gd name="T161" fmla="*/ T160 w 2153"/>
                <a:gd name="T162" fmla="+- 0 389 373"/>
                <a:gd name="T163" fmla="*/ 389 h 888"/>
                <a:gd name="T164" fmla="+- 0 7375 5230"/>
                <a:gd name="T165" fmla="*/ T164 w 2153"/>
                <a:gd name="T166" fmla="+- 0 389 373"/>
                <a:gd name="T167" fmla="*/ 389 h 888"/>
                <a:gd name="T168" fmla="+- 0 7375 5230"/>
                <a:gd name="T169" fmla="*/ T168 w 2153"/>
                <a:gd name="T170" fmla="+- 0 1246 373"/>
                <a:gd name="T171" fmla="*/ 1246 h 888"/>
                <a:gd name="T172" fmla="+- 0 7375 5230"/>
                <a:gd name="T173" fmla="*/ T172 w 2153"/>
                <a:gd name="T174" fmla="+- 0 389 373"/>
                <a:gd name="T175" fmla="*/ 389 h 888"/>
                <a:gd name="T176" fmla="+- 0 7368 5230"/>
                <a:gd name="T177" fmla="*/ T176 w 2153"/>
                <a:gd name="T178" fmla="+- 0 389 373"/>
                <a:gd name="T179" fmla="*/ 389 h 888"/>
                <a:gd name="T180" fmla="+- 0 7368 5230"/>
                <a:gd name="T181" fmla="*/ T180 w 2153"/>
                <a:gd name="T182" fmla="+- 0 1246 373"/>
                <a:gd name="T183" fmla="*/ 1246 h 888"/>
                <a:gd name="T184" fmla="+- 0 7375 5230"/>
                <a:gd name="T185" fmla="*/ T184 w 2153"/>
                <a:gd name="T186" fmla="+- 0 1246 373"/>
                <a:gd name="T187" fmla="*/ 1246 h 888"/>
                <a:gd name="T188" fmla="+- 0 7375 5230"/>
                <a:gd name="T189" fmla="*/ T188 w 2153"/>
                <a:gd name="T190" fmla="+- 0 1261 373"/>
                <a:gd name="T191" fmla="*/ 1261 h 888"/>
                <a:gd name="T192" fmla="+- 0 7375 5230"/>
                <a:gd name="T193" fmla="*/ T192 w 2153"/>
                <a:gd name="T194" fmla="+- 0 1246 373"/>
                <a:gd name="T195" fmla="*/ 1246 h 888"/>
                <a:gd name="T196" fmla="+- 0 7368 5230"/>
                <a:gd name="T197" fmla="*/ T196 w 2153"/>
                <a:gd name="T198" fmla="+- 0 1253 373"/>
                <a:gd name="T199" fmla="*/ 1253 h 888"/>
                <a:gd name="T200" fmla="+- 0 7368 5230"/>
                <a:gd name="T201" fmla="*/ T200 w 2153"/>
                <a:gd name="T202" fmla="+- 0 1261 373"/>
                <a:gd name="T203" fmla="*/ 1261 h 888"/>
                <a:gd name="T204" fmla="+- 0 7375 5230"/>
                <a:gd name="T205" fmla="*/ T204 w 2153"/>
                <a:gd name="T206" fmla="+- 0 1261 373"/>
                <a:gd name="T207" fmla="*/ 1261 h 8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2153" h="888">
                  <a:moveTo>
                    <a:pt x="2152" y="885"/>
                  </a:moveTo>
                  <a:lnTo>
                    <a:pt x="2152" y="4"/>
                  </a:lnTo>
                  <a:lnTo>
                    <a:pt x="215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85"/>
                  </a:lnTo>
                  <a:lnTo>
                    <a:pt x="4" y="888"/>
                  </a:lnTo>
                  <a:lnTo>
                    <a:pt x="9" y="888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2138" y="16"/>
                  </a:lnTo>
                  <a:lnTo>
                    <a:pt x="2138" y="9"/>
                  </a:lnTo>
                  <a:lnTo>
                    <a:pt x="2145" y="16"/>
                  </a:lnTo>
                  <a:lnTo>
                    <a:pt x="2145" y="888"/>
                  </a:lnTo>
                  <a:lnTo>
                    <a:pt x="2150" y="888"/>
                  </a:lnTo>
                  <a:lnTo>
                    <a:pt x="2152" y="885"/>
                  </a:lnTo>
                  <a:close/>
                  <a:moveTo>
                    <a:pt x="16" y="16"/>
                  </a:moveTo>
                  <a:lnTo>
                    <a:pt x="16" y="9"/>
                  </a:lnTo>
                  <a:lnTo>
                    <a:pt x="9" y="16"/>
                  </a:lnTo>
                  <a:lnTo>
                    <a:pt x="16" y="16"/>
                  </a:lnTo>
                  <a:close/>
                  <a:moveTo>
                    <a:pt x="16" y="873"/>
                  </a:moveTo>
                  <a:lnTo>
                    <a:pt x="16" y="16"/>
                  </a:lnTo>
                  <a:lnTo>
                    <a:pt x="9" y="16"/>
                  </a:lnTo>
                  <a:lnTo>
                    <a:pt x="9" y="873"/>
                  </a:lnTo>
                  <a:lnTo>
                    <a:pt x="16" y="873"/>
                  </a:lnTo>
                  <a:close/>
                  <a:moveTo>
                    <a:pt x="2145" y="873"/>
                  </a:moveTo>
                  <a:lnTo>
                    <a:pt x="9" y="873"/>
                  </a:lnTo>
                  <a:lnTo>
                    <a:pt x="16" y="880"/>
                  </a:lnTo>
                  <a:lnTo>
                    <a:pt x="16" y="888"/>
                  </a:lnTo>
                  <a:lnTo>
                    <a:pt x="2138" y="888"/>
                  </a:lnTo>
                  <a:lnTo>
                    <a:pt x="2138" y="880"/>
                  </a:lnTo>
                  <a:lnTo>
                    <a:pt x="2145" y="873"/>
                  </a:lnTo>
                  <a:close/>
                  <a:moveTo>
                    <a:pt x="16" y="888"/>
                  </a:moveTo>
                  <a:lnTo>
                    <a:pt x="16" y="880"/>
                  </a:lnTo>
                  <a:lnTo>
                    <a:pt x="9" y="873"/>
                  </a:lnTo>
                  <a:lnTo>
                    <a:pt x="9" y="888"/>
                  </a:lnTo>
                  <a:lnTo>
                    <a:pt x="16" y="888"/>
                  </a:lnTo>
                  <a:close/>
                  <a:moveTo>
                    <a:pt x="2145" y="16"/>
                  </a:moveTo>
                  <a:lnTo>
                    <a:pt x="2138" y="9"/>
                  </a:lnTo>
                  <a:lnTo>
                    <a:pt x="2138" y="16"/>
                  </a:lnTo>
                  <a:lnTo>
                    <a:pt x="2145" y="16"/>
                  </a:lnTo>
                  <a:close/>
                  <a:moveTo>
                    <a:pt x="2145" y="873"/>
                  </a:moveTo>
                  <a:lnTo>
                    <a:pt x="2145" y="16"/>
                  </a:lnTo>
                  <a:lnTo>
                    <a:pt x="2138" y="16"/>
                  </a:lnTo>
                  <a:lnTo>
                    <a:pt x="2138" y="873"/>
                  </a:lnTo>
                  <a:lnTo>
                    <a:pt x="2145" y="873"/>
                  </a:lnTo>
                  <a:close/>
                  <a:moveTo>
                    <a:pt x="2145" y="888"/>
                  </a:moveTo>
                  <a:lnTo>
                    <a:pt x="2145" y="873"/>
                  </a:lnTo>
                  <a:lnTo>
                    <a:pt x="2138" y="880"/>
                  </a:lnTo>
                  <a:lnTo>
                    <a:pt x="2138" y="888"/>
                  </a:lnTo>
                  <a:lnTo>
                    <a:pt x="2145" y="8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docshape49">
              <a:extLst>
                <a:ext uri="{FF2B5EF4-FFF2-40B4-BE49-F238E27FC236}">
                  <a16:creationId xmlns:a16="http://schemas.microsoft.com/office/drawing/2014/main" id="{3E2E5B27-0754-C270-C4BD-0202C09A5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446"/>
              <a:ext cx="1179" cy="646"/>
            </a:xfrm>
            <a:prstGeom prst="rect">
              <a:avLst/>
            </a:pr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docshape50">
              <a:extLst>
                <a:ext uri="{FF2B5EF4-FFF2-40B4-BE49-F238E27FC236}">
                  <a16:creationId xmlns:a16="http://schemas.microsoft.com/office/drawing/2014/main" id="{818EBEC4-0B84-9F0A-C05E-18BA33400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424"/>
              <a:ext cx="1220" cy="687"/>
            </a:xfrm>
            <a:custGeom>
              <a:avLst/>
              <a:gdLst>
                <a:gd name="T0" fmla="+- 0 5407 4188"/>
                <a:gd name="T1" fmla="*/ T0 w 1220"/>
                <a:gd name="T2" fmla="+- 0 3104 2425"/>
                <a:gd name="T3" fmla="*/ 3104 h 687"/>
                <a:gd name="T4" fmla="+- 0 5407 4188"/>
                <a:gd name="T5" fmla="*/ T4 w 1220"/>
                <a:gd name="T6" fmla="+- 0 2434 2425"/>
                <a:gd name="T7" fmla="*/ 2434 h 687"/>
                <a:gd name="T8" fmla="+- 0 5400 4188"/>
                <a:gd name="T9" fmla="*/ T8 w 1220"/>
                <a:gd name="T10" fmla="+- 0 2425 2425"/>
                <a:gd name="T11" fmla="*/ 2425 h 687"/>
                <a:gd name="T12" fmla="+- 0 4198 4188"/>
                <a:gd name="T13" fmla="*/ T12 w 1220"/>
                <a:gd name="T14" fmla="+- 0 2425 2425"/>
                <a:gd name="T15" fmla="*/ 2425 h 687"/>
                <a:gd name="T16" fmla="+- 0 4188 4188"/>
                <a:gd name="T17" fmla="*/ T16 w 1220"/>
                <a:gd name="T18" fmla="+- 0 2434 2425"/>
                <a:gd name="T19" fmla="*/ 2434 h 687"/>
                <a:gd name="T20" fmla="+- 0 4188 4188"/>
                <a:gd name="T21" fmla="*/ T20 w 1220"/>
                <a:gd name="T22" fmla="+- 0 3104 2425"/>
                <a:gd name="T23" fmla="*/ 3104 h 687"/>
                <a:gd name="T24" fmla="+- 0 4198 4188"/>
                <a:gd name="T25" fmla="*/ T24 w 1220"/>
                <a:gd name="T26" fmla="+- 0 3111 2425"/>
                <a:gd name="T27" fmla="*/ 3111 h 687"/>
                <a:gd name="T28" fmla="+- 0 4210 4188"/>
                <a:gd name="T29" fmla="*/ T28 w 1220"/>
                <a:gd name="T30" fmla="+- 0 3111 2425"/>
                <a:gd name="T31" fmla="*/ 3111 h 687"/>
                <a:gd name="T32" fmla="+- 0 4210 4188"/>
                <a:gd name="T33" fmla="*/ T32 w 1220"/>
                <a:gd name="T34" fmla="+- 0 2465 2425"/>
                <a:gd name="T35" fmla="*/ 2465 h 687"/>
                <a:gd name="T36" fmla="+- 0 4229 4188"/>
                <a:gd name="T37" fmla="*/ T36 w 1220"/>
                <a:gd name="T38" fmla="+- 0 2446 2425"/>
                <a:gd name="T39" fmla="*/ 2446 h 687"/>
                <a:gd name="T40" fmla="+- 0 4229 4188"/>
                <a:gd name="T41" fmla="*/ T40 w 1220"/>
                <a:gd name="T42" fmla="+- 0 2465 2425"/>
                <a:gd name="T43" fmla="*/ 2465 h 687"/>
                <a:gd name="T44" fmla="+- 0 5369 4188"/>
                <a:gd name="T45" fmla="*/ T44 w 1220"/>
                <a:gd name="T46" fmla="+- 0 2465 2425"/>
                <a:gd name="T47" fmla="*/ 2465 h 687"/>
                <a:gd name="T48" fmla="+- 0 5369 4188"/>
                <a:gd name="T49" fmla="*/ T48 w 1220"/>
                <a:gd name="T50" fmla="+- 0 2446 2425"/>
                <a:gd name="T51" fmla="*/ 2446 h 687"/>
                <a:gd name="T52" fmla="+- 0 5388 4188"/>
                <a:gd name="T53" fmla="*/ T52 w 1220"/>
                <a:gd name="T54" fmla="+- 0 2465 2425"/>
                <a:gd name="T55" fmla="*/ 2465 h 687"/>
                <a:gd name="T56" fmla="+- 0 5388 4188"/>
                <a:gd name="T57" fmla="*/ T56 w 1220"/>
                <a:gd name="T58" fmla="+- 0 3111 2425"/>
                <a:gd name="T59" fmla="*/ 3111 h 687"/>
                <a:gd name="T60" fmla="+- 0 5400 4188"/>
                <a:gd name="T61" fmla="*/ T60 w 1220"/>
                <a:gd name="T62" fmla="+- 0 3111 2425"/>
                <a:gd name="T63" fmla="*/ 3111 h 687"/>
                <a:gd name="T64" fmla="+- 0 5407 4188"/>
                <a:gd name="T65" fmla="*/ T64 w 1220"/>
                <a:gd name="T66" fmla="+- 0 3104 2425"/>
                <a:gd name="T67" fmla="*/ 3104 h 687"/>
                <a:gd name="T68" fmla="+- 0 4229 4188"/>
                <a:gd name="T69" fmla="*/ T68 w 1220"/>
                <a:gd name="T70" fmla="+- 0 2465 2425"/>
                <a:gd name="T71" fmla="*/ 2465 h 687"/>
                <a:gd name="T72" fmla="+- 0 4229 4188"/>
                <a:gd name="T73" fmla="*/ T72 w 1220"/>
                <a:gd name="T74" fmla="+- 0 2446 2425"/>
                <a:gd name="T75" fmla="*/ 2446 h 687"/>
                <a:gd name="T76" fmla="+- 0 4210 4188"/>
                <a:gd name="T77" fmla="*/ T76 w 1220"/>
                <a:gd name="T78" fmla="+- 0 2465 2425"/>
                <a:gd name="T79" fmla="*/ 2465 h 687"/>
                <a:gd name="T80" fmla="+- 0 4229 4188"/>
                <a:gd name="T81" fmla="*/ T80 w 1220"/>
                <a:gd name="T82" fmla="+- 0 2465 2425"/>
                <a:gd name="T83" fmla="*/ 2465 h 687"/>
                <a:gd name="T84" fmla="+- 0 4229 4188"/>
                <a:gd name="T85" fmla="*/ T84 w 1220"/>
                <a:gd name="T86" fmla="+- 0 3073 2425"/>
                <a:gd name="T87" fmla="*/ 3073 h 687"/>
                <a:gd name="T88" fmla="+- 0 4229 4188"/>
                <a:gd name="T89" fmla="*/ T88 w 1220"/>
                <a:gd name="T90" fmla="+- 0 2465 2425"/>
                <a:gd name="T91" fmla="*/ 2465 h 687"/>
                <a:gd name="T92" fmla="+- 0 4210 4188"/>
                <a:gd name="T93" fmla="*/ T92 w 1220"/>
                <a:gd name="T94" fmla="+- 0 2465 2425"/>
                <a:gd name="T95" fmla="*/ 2465 h 687"/>
                <a:gd name="T96" fmla="+- 0 4210 4188"/>
                <a:gd name="T97" fmla="*/ T96 w 1220"/>
                <a:gd name="T98" fmla="+- 0 3073 2425"/>
                <a:gd name="T99" fmla="*/ 3073 h 687"/>
                <a:gd name="T100" fmla="+- 0 4229 4188"/>
                <a:gd name="T101" fmla="*/ T100 w 1220"/>
                <a:gd name="T102" fmla="+- 0 3073 2425"/>
                <a:gd name="T103" fmla="*/ 3073 h 687"/>
                <a:gd name="T104" fmla="+- 0 5388 4188"/>
                <a:gd name="T105" fmla="*/ T104 w 1220"/>
                <a:gd name="T106" fmla="+- 0 3073 2425"/>
                <a:gd name="T107" fmla="*/ 3073 h 687"/>
                <a:gd name="T108" fmla="+- 0 4210 4188"/>
                <a:gd name="T109" fmla="*/ T108 w 1220"/>
                <a:gd name="T110" fmla="+- 0 3073 2425"/>
                <a:gd name="T111" fmla="*/ 3073 h 687"/>
                <a:gd name="T112" fmla="+- 0 4229 4188"/>
                <a:gd name="T113" fmla="*/ T112 w 1220"/>
                <a:gd name="T114" fmla="+- 0 3092 2425"/>
                <a:gd name="T115" fmla="*/ 3092 h 687"/>
                <a:gd name="T116" fmla="+- 0 4229 4188"/>
                <a:gd name="T117" fmla="*/ T116 w 1220"/>
                <a:gd name="T118" fmla="+- 0 3111 2425"/>
                <a:gd name="T119" fmla="*/ 3111 h 687"/>
                <a:gd name="T120" fmla="+- 0 5369 4188"/>
                <a:gd name="T121" fmla="*/ T120 w 1220"/>
                <a:gd name="T122" fmla="+- 0 3111 2425"/>
                <a:gd name="T123" fmla="*/ 3111 h 687"/>
                <a:gd name="T124" fmla="+- 0 5369 4188"/>
                <a:gd name="T125" fmla="*/ T124 w 1220"/>
                <a:gd name="T126" fmla="+- 0 3092 2425"/>
                <a:gd name="T127" fmla="*/ 3092 h 687"/>
                <a:gd name="T128" fmla="+- 0 5388 4188"/>
                <a:gd name="T129" fmla="*/ T128 w 1220"/>
                <a:gd name="T130" fmla="+- 0 3073 2425"/>
                <a:gd name="T131" fmla="*/ 3073 h 687"/>
                <a:gd name="T132" fmla="+- 0 4229 4188"/>
                <a:gd name="T133" fmla="*/ T132 w 1220"/>
                <a:gd name="T134" fmla="+- 0 3111 2425"/>
                <a:gd name="T135" fmla="*/ 3111 h 687"/>
                <a:gd name="T136" fmla="+- 0 4229 4188"/>
                <a:gd name="T137" fmla="*/ T136 w 1220"/>
                <a:gd name="T138" fmla="+- 0 3092 2425"/>
                <a:gd name="T139" fmla="*/ 3092 h 687"/>
                <a:gd name="T140" fmla="+- 0 4210 4188"/>
                <a:gd name="T141" fmla="*/ T140 w 1220"/>
                <a:gd name="T142" fmla="+- 0 3073 2425"/>
                <a:gd name="T143" fmla="*/ 3073 h 687"/>
                <a:gd name="T144" fmla="+- 0 4210 4188"/>
                <a:gd name="T145" fmla="*/ T144 w 1220"/>
                <a:gd name="T146" fmla="+- 0 3111 2425"/>
                <a:gd name="T147" fmla="*/ 3111 h 687"/>
                <a:gd name="T148" fmla="+- 0 4229 4188"/>
                <a:gd name="T149" fmla="*/ T148 w 1220"/>
                <a:gd name="T150" fmla="+- 0 3111 2425"/>
                <a:gd name="T151" fmla="*/ 3111 h 687"/>
                <a:gd name="T152" fmla="+- 0 5388 4188"/>
                <a:gd name="T153" fmla="*/ T152 w 1220"/>
                <a:gd name="T154" fmla="+- 0 2465 2425"/>
                <a:gd name="T155" fmla="*/ 2465 h 687"/>
                <a:gd name="T156" fmla="+- 0 5369 4188"/>
                <a:gd name="T157" fmla="*/ T156 w 1220"/>
                <a:gd name="T158" fmla="+- 0 2446 2425"/>
                <a:gd name="T159" fmla="*/ 2446 h 687"/>
                <a:gd name="T160" fmla="+- 0 5369 4188"/>
                <a:gd name="T161" fmla="*/ T160 w 1220"/>
                <a:gd name="T162" fmla="+- 0 2465 2425"/>
                <a:gd name="T163" fmla="*/ 2465 h 687"/>
                <a:gd name="T164" fmla="+- 0 5388 4188"/>
                <a:gd name="T165" fmla="*/ T164 w 1220"/>
                <a:gd name="T166" fmla="+- 0 2465 2425"/>
                <a:gd name="T167" fmla="*/ 2465 h 687"/>
                <a:gd name="T168" fmla="+- 0 5388 4188"/>
                <a:gd name="T169" fmla="*/ T168 w 1220"/>
                <a:gd name="T170" fmla="+- 0 3073 2425"/>
                <a:gd name="T171" fmla="*/ 3073 h 687"/>
                <a:gd name="T172" fmla="+- 0 5388 4188"/>
                <a:gd name="T173" fmla="*/ T172 w 1220"/>
                <a:gd name="T174" fmla="+- 0 2465 2425"/>
                <a:gd name="T175" fmla="*/ 2465 h 687"/>
                <a:gd name="T176" fmla="+- 0 5369 4188"/>
                <a:gd name="T177" fmla="*/ T176 w 1220"/>
                <a:gd name="T178" fmla="+- 0 2465 2425"/>
                <a:gd name="T179" fmla="*/ 2465 h 687"/>
                <a:gd name="T180" fmla="+- 0 5369 4188"/>
                <a:gd name="T181" fmla="*/ T180 w 1220"/>
                <a:gd name="T182" fmla="+- 0 3073 2425"/>
                <a:gd name="T183" fmla="*/ 3073 h 687"/>
                <a:gd name="T184" fmla="+- 0 5388 4188"/>
                <a:gd name="T185" fmla="*/ T184 w 1220"/>
                <a:gd name="T186" fmla="+- 0 3073 2425"/>
                <a:gd name="T187" fmla="*/ 3073 h 687"/>
                <a:gd name="T188" fmla="+- 0 5388 4188"/>
                <a:gd name="T189" fmla="*/ T188 w 1220"/>
                <a:gd name="T190" fmla="+- 0 3111 2425"/>
                <a:gd name="T191" fmla="*/ 3111 h 687"/>
                <a:gd name="T192" fmla="+- 0 5388 4188"/>
                <a:gd name="T193" fmla="*/ T192 w 1220"/>
                <a:gd name="T194" fmla="+- 0 3073 2425"/>
                <a:gd name="T195" fmla="*/ 3073 h 687"/>
                <a:gd name="T196" fmla="+- 0 5369 4188"/>
                <a:gd name="T197" fmla="*/ T196 w 1220"/>
                <a:gd name="T198" fmla="+- 0 3092 2425"/>
                <a:gd name="T199" fmla="*/ 3092 h 687"/>
                <a:gd name="T200" fmla="+- 0 5369 4188"/>
                <a:gd name="T201" fmla="*/ T200 w 1220"/>
                <a:gd name="T202" fmla="+- 0 3111 2425"/>
                <a:gd name="T203" fmla="*/ 3111 h 687"/>
                <a:gd name="T204" fmla="+- 0 5388 4188"/>
                <a:gd name="T205" fmla="*/ T204 w 1220"/>
                <a:gd name="T206" fmla="+- 0 3111 2425"/>
                <a:gd name="T207" fmla="*/ 3111 h 6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220" h="687">
                  <a:moveTo>
                    <a:pt x="1219" y="679"/>
                  </a:moveTo>
                  <a:lnTo>
                    <a:pt x="1219" y="9"/>
                  </a:lnTo>
                  <a:lnTo>
                    <a:pt x="1212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679"/>
                  </a:lnTo>
                  <a:lnTo>
                    <a:pt x="10" y="686"/>
                  </a:lnTo>
                  <a:lnTo>
                    <a:pt x="22" y="686"/>
                  </a:lnTo>
                  <a:lnTo>
                    <a:pt x="22" y="40"/>
                  </a:lnTo>
                  <a:lnTo>
                    <a:pt x="41" y="21"/>
                  </a:lnTo>
                  <a:lnTo>
                    <a:pt x="41" y="40"/>
                  </a:lnTo>
                  <a:lnTo>
                    <a:pt x="1181" y="40"/>
                  </a:lnTo>
                  <a:lnTo>
                    <a:pt x="1181" y="21"/>
                  </a:lnTo>
                  <a:lnTo>
                    <a:pt x="1200" y="40"/>
                  </a:lnTo>
                  <a:lnTo>
                    <a:pt x="1200" y="686"/>
                  </a:lnTo>
                  <a:lnTo>
                    <a:pt x="1212" y="686"/>
                  </a:lnTo>
                  <a:lnTo>
                    <a:pt x="1219" y="679"/>
                  </a:lnTo>
                  <a:close/>
                  <a:moveTo>
                    <a:pt x="41" y="40"/>
                  </a:moveTo>
                  <a:lnTo>
                    <a:pt x="41" y="21"/>
                  </a:lnTo>
                  <a:lnTo>
                    <a:pt x="22" y="40"/>
                  </a:lnTo>
                  <a:lnTo>
                    <a:pt x="41" y="40"/>
                  </a:lnTo>
                  <a:close/>
                  <a:moveTo>
                    <a:pt x="41" y="648"/>
                  </a:moveTo>
                  <a:lnTo>
                    <a:pt x="41" y="40"/>
                  </a:lnTo>
                  <a:lnTo>
                    <a:pt x="22" y="40"/>
                  </a:lnTo>
                  <a:lnTo>
                    <a:pt x="22" y="648"/>
                  </a:lnTo>
                  <a:lnTo>
                    <a:pt x="41" y="648"/>
                  </a:lnTo>
                  <a:close/>
                  <a:moveTo>
                    <a:pt x="1200" y="648"/>
                  </a:moveTo>
                  <a:lnTo>
                    <a:pt x="22" y="648"/>
                  </a:lnTo>
                  <a:lnTo>
                    <a:pt x="41" y="667"/>
                  </a:lnTo>
                  <a:lnTo>
                    <a:pt x="41" y="686"/>
                  </a:lnTo>
                  <a:lnTo>
                    <a:pt x="1181" y="686"/>
                  </a:lnTo>
                  <a:lnTo>
                    <a:pt x="1181" y="667"/>
                  </a:lnTo>
                  <a:lnTo>
                    <a:pt x="1200" y="648"/>
                  </a:lnTo>
                  <a:close/>
                  <a:moveTo>
                    <a:pt x="41" y="686"/>
                  </a:moveTo>
                  <a:lnTo>
                    <a:pt x="41" y="667"/>
                  </a:lnTo>
                  <a:lnTo>
                    <a:pt x="22" y="648"/>
                  </a:lnTo>
                  <a:lnTo>
                    <a:pt x="22" y="686"/>
                  </a:lnTo>
                  <a:lnTo>
                    <a:pt x="41" y="686"/>
                  </a:lnTo>
                  <a:close/>
                  <a:moveTo>
                    <a:pt x="1200" y="40"/>
                  </a:moveTo>
                  <a:lnTo>
                    <a:pt x="1181" y="21"/>
                  </a:lnTo>
                  <a:lnTo>
                    <a:pt x="1181" y="40"/>
                  </a:lnTo>
                  <a:lnTo>
                    <a:pt x="1200" y="40"/>
                  </a:lnTo>
                  <a:close/>
                  <a:moveTo>
                    <a:pt x="1200" y="648"/>
                  </a:moveTo>
                  <a:lnTo>
                    <a:pt x="1200" y="40"/>
                  </a:lnTo>
                  <a:lnTo>
                    <a:pt x="1181" y="40"/>
                  </a:lnTo>
                  <a:lnTo>
                    <a:pt x="1181" y="648"/>
                  </a:lnTo>
                  <a:lnTo>
                    <a:pt x="1200" y="648"/>
                  </a:lnTo>
                  <a:close/>
                  <a:moveTo>
                    <a:pt x="1200" y="686"/>
                  </a:moveTo>
                  <a:lnTo>
                    <a:pt x="1200" y="648"/>
                  </a:lnTo>
                  <a:lnTo>
                    <a:pt x="1181" y="667"/>
                  </a:lnTo>
                  <a:lnTo>
                    <a:pt x="1181" y="686"/>
                  </a:lnTo>
                  <a:lnTo>
                    <a:pt x="1200" y="6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docshape51">
              <a:extLst>
                <a:ext uri="{FF2B5EF4-FFF2-40B4-BE49-F238E27FC236}">
                  <a16:creationId xmlns:a16="http://schemas.microsoft.com/office/drawing/2014/main" id="{C7DF4121-7980-9A8F-86C9-DD5EEFD24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" y="2453"/>
              <a:ext cx="1179" cy="646"/>
            </a:xfrm>
            <a:prstGeom prst="rect">
              <a:avLst/>
            </a:pr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docshape52">
              <a:extLst>
                <a:ext uri="{FF2B5EF4-FFF2-40B4-BE49-F238E27FC236}">
                  <a16:creationId xmlns:a16="http://schemas.microsoft.com/office/drawing/2014/main" id="{85216C64-50AF-86A7-FC2E-FF61B7BD2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" y="2434"/>
              <a:ext cx="1222" cy="684"/>
            </a:xfrm>
            <a:custGeom>
              <a:avLst/>
              <a:gdLst>
                <a:gd name="T0" fmla="+- 0 6876 5654"/>
                <a:gd name="T1" fmla="*/ T0 w 1222"/>
                <a:gd name="T2" fmla="+- 0 3111 2434"/>
                <a:gd name="T3" fmla="*/ 3111 h 684"/>
                <a:gd name="T4" fmla="+- 0 6876 5654"/>
                <a:gd name="T5" fmla="*/ T4 w 1222"/>
                <a:gd name="T6" fmla="+- 0 2441 2434"/>
                <a:gd name="T7" fmla="*/ 2441 h 684"/>
                <a:gd name="T8" fmla="+- 0 6866 5654"/>
                <a:gd name="T9" fmla="*/ T8 w 1222"/>
                <a:gd name="T10" fmla="+- 0 2434 2434"/>
                <a:gd name="T11" fmla="*/ 2434 h 684"/>
                <a:gd name="T12" fmla="+- 0 5664 5654"/>
                <a:gd name="T13" fmla="*/ T12 w 1222"/>
                <a:gd name="T14" fmla="+- 0 2434 2434"/>
                <a:gd name="T15" fmla="*/ 2434 h 684"/>
                <a:gd name="T16" fmla="+- 0 5654 5654"/>
                <a:gd name="T17" fmla="*/ T16 w 1222"/>
                <a:gd name="T18" fmla="+- 0 2441 2434"/>
                <a:gd name="T19" fmla="*/ 2441 h 684"/>
                <a:gd name="T20" fmla="+- 0 5654 5654"/>
                <a:gd name="T21" fmla="*/ T20 w 1222"/>
                <a:gd name="T22" fmla="+- 0 3111 2434"/>
                <a:gd name="T23" fmla="*/ 3111 h 684"/>
                <a:gd name="T24" fmla="+- 0 5664 5654"/>
                <a:gd name="T25" fmla="*/ T24 w 1222"/>
                <a:gd name="T26" fmla="+- 0 3118 2434"/>
                <a:gd name="T27" fmla="*/ 3118 h 684"/>
                <a:gd name="T28" fmla="+- 0 5676 5654"/>
                <a:gd name="T29" fmla="*/ T28 w 1222"/>
                <a:gd name="T30" fmla="+- 0 3118 2434"/>
                <a:gd name="T31" fmla="*/ 3118 h 684"/>
                <a:gd name="T32" fmla="+- 0 5676 5654"/>
                <a:gd name="T33" fmla="*/ T32 w 1222"/>
                <a:gd name="T34" fmla="+- 0 2473 2434"/>
                <a:gd name="T35" fmla="*/ 2473 h 684"/>
                <a:gd name="T36" fmla="+- 0 5695 5654"/>
                <a:gd name="T37" fmla="*/ T36 w 1222"/>
                <a:gd name="T38" fmla="+- 0 2453 2434"/>
                <a:gd name="T39" fmla="*/ 2453 h 684"/>
                <a:gd name="T40" fmla="+- 0 5695 5654"/>
                <a:gd name="T41" fmla="*/ T40 w 1222"/>
                <a:gd name="T42" fmla="+- 0 2473 2434"/>
                <a:gd name="T43" fmla="*/ 2473 h 684"/>
                <a:gd name="T44" fmla="+- 0 6835 5654"/>
                <a:gd name="T45" fmla="*/ T44 w 1222"/>
                <a:gd name="T46" fmla="+- 0 2473 2434"/>
                <a:gd name="T47" fmla="*/ 2473 h 684"/>
                <a:gd name="T48" fmla="+- 0 6835 5654"/>
                <a:gd name="T49" fmla="*/ T48 w 1222"/>
                <a:gd name="T50" fmla="+- 0 2453 2434"/>
                <a:gd name="T51" fmla="*/ 2453 h 684"/>
                <a:gd name="T52" fmla="+- 0 6854 5654"/>
                <a:gd name="T53" fmla="*/ T52 w 1222"/>
                <a:gd name="T54" fmla="+- 0 2473 2434"/>
                <a:gd name="T55" fmla="*/ 2473 h 684"/>
                <a:gd name="T56" fmla="+- 0 6854 5654"/>
                <a:gd name="T57" fmla="*/ T56 w 1222"/>
                <a:gd name="T58" fmla="+- 0 3118 2434"/>
                <a:gd name="T59" fmla="*/ 3118 h 684"/>
                <a:gd name="T60" fmla="+- 0 6866 5654"/>
                <a:gd name="T61" fmla="*/ T60 w 1222"/>
                <a:gd name="T62" fmla="+- 0 3118 2434"/>
                <a:gd name="T63" fmla="*/ 3118 h 684"/>
                <a:gd name="T64" fmla="+- 0 6876 5654"/>
                <a:gd name="T65" fmla="*/ T64 w 1222"/>
                <a:gd name="T66" fmla="+- 0 3111 2434"/>
                <a:gd name="T67" fmla="*/ 3111 h 684"/>
                <a:gd name="T68" fmla="+- 0 5695 5654"/>
                <a:gd name="T69" fmla="*/ T68 w 1222"/>
                <a:gd name="T70" fmla="+- 0 2473 2434"/>
                <a:gd name="T71" fmla="*/ 2473 h 684"/>
                <a:gd name="T72" fmla="+- 0 5695 5654"/>
                <a:gd name="T73" fmla="*/ T72 w 1222"/>
                <a:gd name="T74" fmla="+- 0 2453 2434"/>
                <a:gd name="T75" fmla="*/ 2453 h 684"/>
                <a:gd name="T76" fmla="+- 0 5676 5654"/>
                <a:gd name="T77" fmla="*/ T76 w 1222"/>
                <a:gd name="T78" fmla="+- 0 2473 2434"/>
                <a:gd name="T79" fmla="*/ 2473 h 684"/>
                <a:gd name="T80" fmla="+- 0 5695 5654"/>
                <a:gd name="T81" fmla="*/ T80 w 1222"/>
                <a:gd name="T82" fmla="+- 0 2473 2434"/>
                <a:gd name="T83" fmla="*/ 2473 h 684"/>
                <a:gd name="T84" fmla="+- 0 5695 5654"/>
                <a:gd name="T85" fmla="*/ T84 w 1222"/>
                <a:gd name="T86" fmla="+- 0 3080 2434"/>
                <a:gd name="T87" fmla="*/ 3080 h 684"/>
                <a:gd name="T88" fmla="+- 0 5695 5654"/>
                <a:gd name="T89" fmla="*/ T88 w 1222"/>
                <a:gd name="T90" fmla="+- 0 2473 2434"/>
                <a:gd name="T91" fmla="*/ 2473 h 684"/>
                <a:gd name="T92" fmla="+- 0 5676 5654"/>
                <a:gd name="T93" fmla="*/ T92 w 1222"/>
                <a:gd name="T94" fmla="+- 0 2473 2434"/>
                <a:gd name="T95" fmla="*/ 2473 h 684"/>
                <a:gd name="T96" fmla="+- 0 5676 5654"/>
                <a:gd name="T97" fmla="*/ T96 w 1222"/>
                <a:gd name="T98" fmla="+- 0 3080 2434"/>
                <a:gd name="T99" fmla="*/ 3080 h 684"/>
                <a:gd name="T100" fmla="+- 0 5695 5654"/>
                <a:gd name="T101" fmla="*/ T100 w 1222"/>
                <a:gd name="T102" fmla="+- 0 3080 2434"/>
                <a:gd name="T103" fmla="*/ 3080 h 684"/>
                <a:gd name="T104" fmla="+- 0 6854 5654"/>
                <a:gd name="T105" fmla="*/ T104 w 1222"/>
                <a:gd name="T106" fmla="+- 0 3080 2434"/>
                <a:gd name="T107" fmla="*/ 3080 h 684"/>
                <a:gd name="T108" fmla="+- 0 5676 5654"/>
                <a:gd name="T109" fmla="*/ T108 w 1222"/>
                <a:gd name="T110" fmla="+- 0 3080 2434"/>
                <a:gd name="T111" fmla="*/ 3080 h 684"/>
                <a:gd name="T112" fmla="+- 0 5695 5654"/>
                <a:gd name="T113" fmla="*/ T112 w 1222"/>
                <a:gd name="T114" fmla="+- 0 3099 2434"/>
                <a:gd name="T115" fmla="*/ 3099 h 684"/>
                <a:gd name="T116" fmla="+- 0 5695 5654"/>
                <a:gd name="T117" fmla="*/ T116 w 1222"/>
                <a:gd name="T118" fmla="+- 0 3118 2434"/>
                <a:gd name="T119" fmla="*/ 3118 h 684"/>
                <a:gd name="T120" fmla="+- 0 6835 5654"/>
                <a:gd name="T121" fmla="*/ T120 w 1222"/>
                <a:gd name="T122" fmla="+- 0 3118 2434"/>
                <a:gd name="T123" fmla="*/ 3118 h 684"/>
                <a:gd name="T124" fmla="+- 0 6835 5654"/>
                <a:gd name="T125" fmla="*/ T124 w 1222"/>
                <a:gd name="T126" fmla="+- 0 3099 2434"/>
                <a:gd name="T127" fmla="*/ 3099 h 684"/>
                <a:gd name="T128" fmla="+- 0 6854 5654"/>
                <a:gd name="T129" fmla="*/ T128 w 1222"/>
                <a:gd name="T130" fmla="+- 0 3080 2434"/>
                <a:gd name="T131" fmla="*/ 3080 h 684"/>
                <a:gd name="T132" fmla="+- 0 5695 5654"/>
                <a:gd name="T133" fmla="*/ T132 w 1222"/>
                <a:gd name="T134" fmla="+- 0 3118 2434"/>
                <a:gd name="T135" fmla="*/ 3118 h 684"/>
                <a:gd name="T136" fmla="+- 0 5695 5654"/>
                <a:gd name="T137" fmla="*/ T136 w 1222"/>
                <a:gd name="T138" fmla="+- 0 3099 2434"/>
                <a:gd name="T139" fmla="*/ 3099 h 684"/>
                <a:gd name="T140" fmla="+- 0 5676 5654"/>
                <a:gd name="T141" fmla="*/ T140 w 1222"/>
                <a:gd name="T142" fmla="+- 0 3080 2434"/>
                <a:gd name="T143" fmla="*/ 3080 h 684"/>
                <a:gd name="T144" fmla="+- 0 5676 5654"/>
                <a:gd name="T145" fmla="*/ T144 w 1222"/>
                <a:gd name="T146" fmla="+- 0 3118 2434"/>
                <a:gd name="T147" fmla="*/ 3118 h 684"/>
                <a:gd name="T148" fmla="+- 0 5695 5654"/>
                <a:gd name="T149" fmla="*/ T148 w 1222"/>
                <a:gd name="T150" fmla="+- 0 3118 2434"/>
                <a:gd name="T151" fmla="*/ 3118 h 684"/>
                <a:gd name="T152" fmla="+- 0 6854 5654"/>
                <a:gd name="T153" fmla="*/ T152 w 1222"/>
                <a:gd name="T154" fmla="+- 0 2473 2434"/>
                <a:gd name="T155" fmla="*/ 2473 h 684"/>
                <a:gd name="T156" fmla="+- 0 6835 5654"/>
                <a:gd name="T157" fmla="*/ T156 w 1222"/>
                <a:gd name="T158" fmla="+- 0 2453 2434"/>
                <a:gd name="T159" fmla="*/ 2453 h 684"/>
                <a:gd name="T160" fmla="+- 0 6835 5654"/>
                <a:gd name="T161" fmla="*/ T160 w 1222"/>
                <a:gd name="T162" fmla="+- 0 2473 2434"/>
                <a:gd name="T163" fmla="*/ 2473 h 684"/>
                <a:gd name="T164" fmla="+- 0 6854 5654"/>
                <a:gd name="T165" fmla="*/ T164 w 1222"/>
                <a:gd name="T166" fmla="+- 0 2473 2434"/>
                <a:gd name="T167" fmla="*/ 2473 h 684"/>
                <a:gd name="T168" fmla="+- 0 6854 5654"/>
                <a:gd name="T169" fmla="*/ T168 w 1222"/>
                <a:gd name="T170" fmla="+- 0 3080 2434"/>
                <a:gd name="T171" fmla="*/ 3080 h 684"/>
                <a:gd name="T172" fmla="+- 0 6854 5654"/>
                <a:gd name="T173" fmla="*/ T172 w 1222"/>
                <a:gd name="T174" fmla="+- 0 2473 2434"/>
                <a:gd name="T175" fmla="*/ 2473 h 684"/>
                <a:gd name="T176" fmla="+- 0 6835 5654"/>
                <a:gd name="T177" fmla="*/ T176 w 1222"/>
                <a:gd name="T178" fmla="+- 0 2473 2434"/>
                <a:gd name="T179" fmla="*/ 2473 h 684"/>
                <a:gd name="T180" fmla="+- 0 6835 5654"/>
                <a:gd name="T181" fmla="*/ T180 w 1222"/>
                <a:gd name="T182" fmla="+- 0 3080 2434"/>
                <a:gd name="T183" fmla="*/ 3080 h 684"/>
                <a:gd name="T184" fmla="+- 0 6854 5654"/>
                <a:gd name="T185" fmla="*/ T184 w 1222"/>
                <a:gd name="T186" fmla="+- 0 3080 2434"/>
                <a:gd name="T187" fmla="*/ 3080 h 684"/>
                <a:gd name="T188" fmla="+- 0 6854 5654"/>
                <a:gd name="T189" fmla="*/ T188 w 1222"/>
                <a:gd name="T190" fmla="+- 0 3118 2434"/>
                <a:gd name="T191" fmla="*/ 3118 h 684"/>
                <a:gd name="T192" fmla="+- 0 6854 5654"/>
                <a:gd name="T193" fmla="*/ T192 w 1222"/>
                <a:gd name="T194" fmla="+- 0 3080 2434"/>
                <a:gd name="T195" fmla="*/ 3080 h 684"/>
                <a:gd name="T196" fmla="+- 0 6835 5654"/>
                <a:gd name="T197" fmla="*/ T196 w 1222"/>
                <a:gd name="T198" fmla="+- 0 3099 2434"/>
                <a:gd name="T199" fmla="*/ 3099 h 684"/>
                <a:gd name="T200" fmla="+- 0 6835 5654"/>
                <a:gd name="T201" fmla="*/ T200 w 1222"/>
                <a:gd name="T202" fmla="+- 0 3118 2434"/>
                <a:gd name="T203" fmla="*/ 3118 h 684"/>
                <a:gd name="T204" fmla="+- 0 6854 5654"/>
                <a:gd name="T205" fmla="*/ T204 w 1222"/>
                <a:gd name="T206" fmla="+- 0 3118 2434"/>
                <a:gd name="T207" fmla="*/ 3118 h 6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222" h="684">
                  <a:moveTo>
                    <a:pt x="1222" y="677"/>
                  </a:moveTo>
                  <a:lnTo>
                    <a:pt x="1222" y="7"/>
                  </a:lnTo>
                  <a:lnTo>
                    <a:pt x="1212" y="0"/>
                  </a:lnTo>
                  <a:lnTo>
                    <a:pt x="10" y="0"/>
                  </a:lnTo>
                  <a:lnTo>
                    <a:pt x="0" y="7"/>
                  </a:lnTo>
                  <a:lnTo>
                    <a:pt x="0" y="677"/>
                  </a:lnTo>
                  <a:lnTo>
                    <a:pt x="10" y="684"/>
                  </a:lnTo>
                  <a:lnTo>
                    <a:pt x="22" y="684"/>
                  </a:lnTo>
                  <a:lnTo>
                    <a:pt x="22" y="39"/>
                  </a:lnTo>
                  <a:lnTo>
                    <a:pt x="41" y="19"/>
                  </a:lnTo>
                  <a:lnTo>
                    <a:pt x="41" y="39"/>
                  </a:lnTo>
                  <a:lnTo>
                    <a:pt x="1181" y="39"/>
                  </a:lnTo>
                  <a:lnTo>
                    <a:pt x="1181" y="19"/>
                  </a:lnTo>
                  <a:lnTo>
                    <a:pt x="1200" y="39"/>
                  </a:lnTo>
                  <a:lnTo>
                    <a:pt x="1200" y="684"/>
                  </a:lnTo>
                  <a:lnTo>
                    <a:pt x="1212" y="684"/>
                  </a:lnTo>
                  <a:lnTo>
                    <a:pt x="1222" y="677"/>
                  </a:lnTo>
                  <a:close/>
                  <a:moveTo>
                    <a:pt x="41" y="39"/>
                  </a:moveTo>
                  <a:lnTo>
                    <a:pt x="41" y="19"/>
                  </a:lnTo>
                  <a:lnTo>
                    <a:pt x="22" y="39"/>
                  </a:lnTo>
                  <a:lnTo>
                    <a:pt x="41" y="39"/>
                  </a:lnTo>
                  <a:close/>
                  <a:moveTo>
                    <a:pt x="41" y="646"/>
                  </a:moveTo>
                  <a:lnTo>
                    <a:pt x="41" y="39"/>
                  </a:lnTo>
                  <a:lnTo>
                    <a:pt x="22" y="39"/>
                  </a:lnTo>
                  <a:lnTo>
                    <a:pt x="22" y="646"/>
                  </a:lnTo>
                  <a:lnTo>
                    <a:pt x="41" y="646"/>
                  </a:lnTo>
                  <a:close/>
                  <a:moveTo>
                    <a:pt x="1200" y="646"/>
                  </a:moveTo>
                  <a:lnTo>
                    <a:pt x="22" y="646"/>
                  </a:lnTo>
                  <a:lnTo>
                    <a:pt x="41" y="665"/>
                  </a:lnTo>
                  <a:lnTo>
                    <a:pt x="41" y="684"/>
                  </a:lnTo>
                  <a:lnTo>
                    <a:pt x="1181" y="684"/>
                  </a:lnTo>
                  <a:lnTo>
                    <a:pt x="1181" y="665"/>
                  </a:lnTo>
                  <a:lnTo>
                    <a:pt x="1200" y="646"/>
                  </a:lnTo>
                  <a:close/>
                  <a:moveTo>
                    <a:pt x="41" y="684"/>
                  </a:moveTo>
                  <a:lnTo>
                    <a:pt x="41" y="665"/>
                  </a:lnTo>
                  <a:lnTo>
                    <a:pt x="22" y="646"/>
                  </a:lnTo>
                  <a:lnTo>
                    <a:pt x="22" y="684"/>
                  </a:lnTo>
                  <a:lnTo>
                    <a:pt x="41" y="684"/>
                  </a:lnTo>
                  <a:close/>
                  <a:moveTo>
                    <a:pt x="1200" y="39"/>
                  </a:moveTo>
                  <a:lnTo>
                    <a:pt x="1181" y="19"/>
                  </a:lnTo>
                  <a:lnTo>
                    <a:pt x="1181" y="39"/>
                  </a:lnTo>
                  <a:lnTo>
                    <a:pt x="1200" y="39"/>
                  </a:lnTo>
                  <a:close/>
                  <a:moveTo>
                    <a:pt x="1200" y="646"/>
                  </a:moveTo>
                  <a:lnTo>
                    <a:pt x="1200" y="39"/>
                  </a:lnTo>
                  <a:lnTo>
                    <a:pt x="1181" y="39"/>
                  </a:lnTo>
                  <a:lnTo>
                    <a:pt x="1181" y="646"/>
                  </a:lnTo>
                  <a:lnTo>
                    <a:pt x="1200" y="646"/>
                  </a:lnTo>
                  <a:close/>
                  <a:moveTo>
                    <a:pt x="1200" y="684"/>
                  </a:moveTo>
                  <a:lnTo>
                    <a:pt x="1200" y="646"/>
                  </a:lnTo>
                  <a:lnTo>
                    <a:pt x="1181" y="665"/>
                  </a:lnTo>
                  <a:lnTo>
                    <a:pt x="1181" y="684"/>
                  </a:lnTo>
                  <a:lnTo>
                    <a:pt x="1200" y="6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docshape53">
              <a:extLst>
                <a:ext uri="{FF2B5EF4-FFF2-40B4-BE49-F238E27FC236}">
                  <a16:creationId xmlns:a16="http://schemas.microsoft.com/office/drawing/2014/main" id="{C330D0F2-F0F5-9004-3A02-F16B533F8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6" y="2446"/>
              <a:ext cx="1181" cy="646"/>
            </a:xfrm>
            <a:prstGeom prst="rect">
              <a:avLst/>
            </a:pr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docshape54">
              <a:extLst>
                <a:ext uri="{FF2B5EF4-FFF2-40B4-BE49-F238E27FC236}">
                  <a16:creationId xmlns:a16="http://schemas.microsoft.com/office/drawing/2014/main" id="{05307310-56BE-1EAE-B053-74700EDB2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" y="2427"/>
              <a:ext cx="1220" cy="687"/>
            </a:xfrm>
            <a:custGeom>
              <a:avLst/>
              <a:gdLst>
                <a:gd name="T0" fmla="+- 0 8316 7097"/>
                <a:gd name="T1" fmla="*/ T0 w 1220"/>
                <a:gd name="T2" fmla="+- 0 3104 2427"/>
                <a:gd name="T3" fmla="*/ 3104 h 687"/>
                <a:gd name="T4" fmla="+- 0 8316 7097"/>
                <a:gd name="T5" fmla="*/ T4 w 1220"/>
                <a:gd name="T6" fmla="+- 0 2437 2427"/>
                <a:gd name="T7" fmla="*/ 2437 h 687"/>
                <a:gd name="T8" fmla="+- 0 8309 7097"/>
                <a:gd name="T9" fmla="*/ T8 w 1220"/>
                <a:gd name="T10" fmla="+- 0 2427 2427"/>
                <a:gd name="T11" fmla="*/ 2427 h 687"/>
                <a:gd name="T12" fmla="+- 0 7106 7097"/>
                <a:gd name="T13" fmla="*/ T12 w 1220"/>
                <a:gd name="T14" fmla="+- 0 2427 2427"/>
                <a:gd name="T15" fmla="*/ 2427 h 687"/>
                <a:gd name="T16" fmla="+- 0 7097 7097"/>
                <a:gd name="T17" fmla="*/ T16 w 1220"/>
                <a:gd name="T18" fmla="+- 0 2437 2427"/>
                <a:gd name="T19" fmla="*/ 2437 h 687"/>
                <a:gd name="T20" fmla="+- 0 7097 7097"/>
                <a:gd name="T21" fmla="*/ T20 w 1220"/>
                <a:gd name="T22" fmla="+- 0 3104 2427"/>
                <a:gd name="T23" fmla="*/ 3104 h 687"/>
                <a:gd name="T24" fmla="+- 0 7106 7097"/>
                <a:gd name="T25" fmla="*/ T24 w 1220"/>
                <a:gd name="T26" fmla="+- 0 3113 2427"/>
                <a:gd name="T27" fmla="*/ 3113 h 687"/>
                <a:gd name="T28" fmla="+- 0 7116 7097"/>
                <a:gd name="T29" fmla="*/ T28 w 1220"/>
                <a:gd name="T30" fmla="+- 0 3113 2427"/>
                <a:gd name="T31" fmla="*/ 3113 h 687"/>
                <a:gd name="T32" fmla="+- 0 7116 7097"/>
                <a:gd name="T33" fmla="*/ T32 w 1220"/>
                <a:gd name="T34" fmla="+- 0 2468 2427"/>
                <a:gd name="T35" fmla="*/ 2468 h 687"/>
                <a:gd name="T36" fmla="+- 0 7138 7097"/>
                <a:gd name="T37" fmla="*/ T36 w 1220"/>
                <a:gd name="T38" fmla="+- 0 2446 2427"/>
                <a:gd name="T39" fmla="*/ 2446 h 687"/>
                <a:gd name="T40" fmla="+- 0 7138 7097"/>
                <a:gd name="T41" fmla="*/ T40 w 1220"/>
                <a:gd name="T42" fmla="+- 0 2468 2427"/>
                <a:gd name="T43" fmla="*/ 2468 h 687"/>
                <a:gd name="T44" fmla="+- 0 8278 7097"/>
                <a:gd name="T45" fmla="*/ T44 w 1220"/>
                <a:gd name="T46" fmla="+- 0 2468 2427"/>
                <a:gd name="T47" fmla="*/ 2468 h 687"/>
                <a:gd name="T48" fmla="+- 0 8278 7097"/>
                <a:gd name="T49" fmla="*/ T48 w 1220"/>
                <a:gd name="T50" fmla="+- 0 2446 2427"/>
                <a:gd name="T51" fmla="*/ 2446 h 687"/>
                <a:gd name="T52" fmla="+- 0 8297 7097"/>
                <a:gd name="T53" fmla="*/ T52 w 1220"/>
                <a:gd name="T54" fmla="+- 0 2468 2427"/>
                <a:gd name="T55" fmla="*/ 2468 h 687"/>
                <a:gd name="T56" fmla="+- 0 8297 7097"/>
                <a:gd name="T57" fmla="*/ T56 w 1220"/>
                <a:gd name="T58" fmla="+- 0 3113 2427"/>
                <a:gd name="T59" fmla="*/ 3113 h 687"/>
                <a:gd name="T60" fmla="+- 0 8309 7097"/>
                <a:gd name="T61" fmla="*/ T60 w 1220"/>
                <a:gd name="T62" fmla="+- 0 3113 2427"/>
                <a:gd name="T63" fmla="*/ 3113 h 687"/>
                <a:gd name="T64" fmla="+- 0 8316 7097"/>
                <a:gd name="T65" fmla="*/ T64 w 1220"/>
                <a:gd name="T66" fmla="+- 0 3104 2427"/>
                <a:gd name="T67" fmla="*/ 3104 h 687"/>
                <a:gd name="T68" fmla="+- 0 7138 7097"/>
                <a:gd name="T69" fmla="*/ T68 w 1220"/>
                <a:gd name="T70" fmla="+- 0 2468 2427"/>
                <a:gd name="T71" fmla="*/ 2468 h 687"/>
                <a:gd name="T72" fmla="+- 0 7138 7097"/>
                <a:gd name="T73" fmla="*/ T72 w 1220"/>
                <a:gd name="T74" fmla="+- 0 2446 2427"/>
                <a:gd name="T75" fmla="*/ 2446 h 687"/>
                <a:gd name="T76" fmla="+- 0 7116 7097"/>
                <a:gd name="T77" fmla="*/ T76 w 1220"/>
                <a:gd name="T78" fmla="+- 0 2468 2427"/>
                <a:gd name="T79" fmla="*/ 2468 h 687"/>
                <a:gd name="T80" fmla="+- 0 7138 7097"/>
                <a:gd name="T81" fmla="*/ T80 w 1220"/>
                <a:gd name="T82" fmla="+- 0 2468 2427"/>
                <a:gd name="T83" fmla="*/ 2468 h 687"/>
                <a:gd name="T84" fmla="+- 0 7138 7097"/>
                <a:gd name="T85" fmla="*/ T84 w 1220"/>
                <a:gd name="T86" fmla="+- 0 3073 2427"/>
                <a:gd name="T87" fmla="*/ 3073 h 687"/>
                <a:gd name="T88" fmla="+- 0 7138 7097"/>
                <a:gd name="T89" fmla="*/ T88 w 1220"/>
                <a:gd name="T90" fmla="+- 0 2468 2427"/>
                <a:gd name="T91" fmla="*/ 2468 h 687"/>
                <a:gd name="T92" fmla="+- 0 7116 7097"/>
                <a:gd name="T93" fmla="*/ T92 w 1220"/>
                <a:gd name="T94" fmla="+- 0 2468 2427"/>
                <a:gd name="T95" fmla="*/ 2468 h 687"/>
                <a:gd name="T96" fmla="+- 0 7116 7097"/>
                <a:gd name="T97" fmla="*/ T96 w 1220"/>
                <a:gd name="T98" fmla="+- 0 3073 2427"/>
                <a:gd name="T99" fmla="*/ 3073 h 687"/>
                <a:gd name="T100" fmla="+- 0 7138 7097"/>
                <a:gd name="T101" fmla="*/ T100 w 1220"/>
                <a:gd name="T102" fmla="+- 0 3073 2427"/>
                <a:gd name="T103" fmla="*/ 3073 h 687"/>
                <a:gd name="T104" fmla="+- 0 8297 7097"/>
                <a:gd name="T105" fmla="*/ T104 w 1220"/>
                <a:gd name="T106" fmla="+- 0 3073 2427"/>
                <a:gd name="T107" fmla="*/ 3073 h 687"/>
                <a:gd name="T108" fmla="+- 0 7116 7097"/>
                <a:gd name="T109" fmla="*/ T108 w 1220"/>
                <a:gd name="T110" fmla="+- 0 3073 2427"/>
                <a:gd name="T111" fmla="*/ 3073 h 687"/>
                <a:gd name="T112" fmla="+- 0 7138 7097"/>
                <a:gd name="T113" fmla="*/ T112 w 1220"/>
                <a:gd name="T114" fmla="+- 0 3092 2427"/>
                <a:gd name="T115" fmla="*/ 3092 h 687"/>
                <a:gd name="T116" fmla="+- 0 7138 7097"/>
                <a:gd name="T117" fmla="*/ T116 w 1220"/>
                <a:gd name="T118" fmla="+- 0 3113 2427"/>
                <a:gd name="T119" fmla="*/ 3113 h 687"/>
                <a:gd name="T120" fmla="+- 0 8278 7097"/>
                <a:gd name="T121" fmla="*/ T120 w 1220"/>
                <a:gd name="T122" fmla="+- 0 3113 2427"/>
                <a:gd name="T123" fmla="*/ 3113 h 687"/>
                <a:gd name="T124" fmla="+- 0 8278 7097"/>
                <a:gd name="T125" fmla="*/ T124 w 1220"/>
                <a:gd name="T126" fmla="+- 0 3092 2427"/>
                <a:gd name="T127" fmla="*/ 3092 h 687"/>
                <a:gd name="T128" fmla="+- 0 8297 7097"/>
                <a:gd name="T129" fmla="*/ T128 w 1220"/>
                <a:gd name="T130" fmla="+- 0 3073 2427"/>
                <a:gd name="T131" fmla="*/ 3073 h 687"/>
                <a:gd name="T132" fmla="+- 0 7138 7097"/>
                <a:gd name="T133" fmla="*/ T132 w 1220"/>
                <a:gd name="T134" fmla="+- 0 3113 2427"/>
                <a:gd name="T135" fmla="*/ 3113 h 687"/>
                <a:gd name="T136" fmla="+- 0 7138 7097"/>
                <a:gd name="T137" fmla="*/ T136 w 1220"/>
                <a:gd name="T138" fmla="+- 0 3092 2427"/>
                <a:gd name="T139" fmla="*/ 3092 h 687"/>
                <a:gd name="T140" fmla="+- 0 7116 7097"/>
                <a:gd name="T141" fmla="*/ T140 w 1220"/>
                <a:gd name="T142" fmla="+- 0 3073 2427"/>
                <a:gd name="T143" fmla="*/ 3073 h 687"/>
                <a:gd name="T144" fmla="+- 0 7116 7097"/>
                <a:gd name="T145" fmla="*/ T144 w 1220"/>
                <a:gd name="T146" fmla="+- 0 3113 2427"/>
                <a:gd name="T147" fmla="*/ 3113 h 687"/>
                <a:gd name="T148" fmla="+- 0 7138 7097"/>
                <a:gd name="T149" fmla="*/ T148 w 1220"/>
                <a:gd name="T150" fmla="+- 0 3113 2427"/>
                <a:gd name="T151" fmla="*/ 3113 h 687"/>
                <a:gd name="T152" fmla="+- 0 8297 7097"/>
                <a:gd name="T153" fmla="*/ T152 w 1220"/>
                <a:gd name="T154" fmla="+- 0 2468 2427"/>
                <a:gd name="T155" fmla="*/ 2468 h 687"/>
                <a:gd name="T156" fmla="+- 0 8278 7097"/>
                <a:gd name="T157" fmla="*/ T156 w 1220"/>
                <a:gd name="T158" fmla="+- 0 2446 2427"/>
                <a:gd name="T159" fmla="*/ 2446 h 687"/>
                <a:gd name="T160" fmla="+- 0 8278 7097"/>
                <a:gd name="T161" fmla="*/ T160 w 1220"/>
                <a:gd name="T162" fmla="+- 0 2468 2427"/>
                <a:gd name="T163" fmla="*/ 2468 h 687"/>
                <a:gd name="T164" fmla="+- 0 8297 7097"/>
                <a:gd name="T165" fmla="*/ T164 w 1220"/>
                <a:gd name="T166" fmla="+- 0 2468 2427"/>
                <a:gd name="T167" fmla="*/ 2468 h 687"/>
                <a:gd name="T168" fmla="+- 0 8297 7097"/>
                <a:gd name="T169" fmla="*/ T168 w 1220"/>
                <a:gd name="T170" fmla="+- 0 3073 2427"/>
                <a:gd name="T171" fmla="*/ 3073 h 687"/>
                <a:gd name="T172" fmla="+- 0 8297 7097"/>
                <a:gd name="T173" fmla="*/ T172 w 1220"/>
                <a:gd name="T174" fmla="+- 0 2468 2427"/>
                <a:gd name="T175" fmla="*/ 2468 h 687"/>
                <a:gd name="T176" fmla="+- 0 8278 7097"/>
                <a:gd name="T177" fmla="*/ T176 w 1220"/>
                <a:gd name="T178" fmla="+- 0 2468 2427"/>
                <a:gd name="T179" fmla="*/ 2468 h 687"/>
                <a:gd name="T180" fmla="+- 0 8278 7097"/>
                <a:gd name="T181" fmla="*/ T180 w 1220"/>
                <a:gd name="T182" fmla="+- 0 3073 2427"/>
                <a:gd name="T183" fmla="*/ 3073 h 687"/>
                <a:gd name="T184" fmla="+- 0 8297 7097"/>
                <a:gd name="T185" fmla="*/ T184 w 1220"/>
                <a:gd name="T186" fmla="+- 0 3073 2427"/>
                <a:gd name="T187" fmla="*/ 3073 h 687"/>
                <a:gd name="T188" fmla="+- 0 8297 7097"/>
                <a:gd name="T189" fmla="*/ T188 w 1220"/>
                <a:gd name="T190" fmla="+- 0 3113 2427"/>
                <a:gd name="T191" fmla="*/ 3113 h 687"/>
                <a:gd name="T192" fmla="+- 0 8297 7097"/>
                <a:gd name="T193" fmla="*/ T192 w 1220"/>
                <a:gd name="T194" fmla="+- 0 3073 2427"/>
                <a:gd name="T195" fmla="*/ 3073 h 687"/>
                <a:gd name="T196" fmla="+- 0 8278 7097"/>
                <a:gd name="T197" fmla="*/ T196 w 1220"/>
                <a:gd name="T198" fmla="+- 0 3092 2427"/>
                <a:gd name="T199" fmla="*/ 3092 h 687"/>
                <a:gd name="T200" fmla="+- 0 8278 7097"/>
                <a:gd name="T201" fmla="*/ T200 w 1220"/>
                <a:gd name="T202" fmla="+- 0 3113 2427"/>
                <a:gd name="T203" fmla="*/ 3113 h 687"/>
                <a:gd name="T204" fmla="+- 0 8297 7097"/>
                <a:gd name="T205" fmla="*/ T204 w 1220"/>
                <a:gd name="T206" fmla="+- 0 3113 2427"/>
                <a:gd name="T207" fmla="*/ 3113 h 6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220" h="687">
                  <a:moveTo>
                    <a:pt x="1219" y="677"/>
                  </a:moveTo>
                  <a:lnTo>
                    <a:pt x="1219" y="10"/>
                  </a:lnTo>
                  <a:lnTo>
                    <a:pt x="1212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0" y="677"/>
                  </a:lnTo>
                  <a:lnTo>
                    <a:pt x="9" y="686"/>
                  </a:lnTo>
                  <a:lnTo>
                    <a:pt x="19" y="686"/>
                  </a:lnTo>
                  <a:lnTo>
                    <a:pt x="19" y="41"/>
                  </a:lnTo>
                  <a:lnTo>
                    <a:pt x="41" y="19"/>
                  </a:lnTo>
                  <a:lnTo>
                    <a:pt x="41" y="41"/>
                  </a:lnTo>
                  <a:lnTo>
                    <a:pt x="1181" y="41"/>
                  </a:lnTo>
                  <a:lnTo>
                    <a:pt x="1181" y="19"/>
                  </a:lnTo>
                  <a:lnTo>
                    <a:pt x="1200" y="41"/>
                  </a:lnTo>
                  <a:lnTo>
                    <a:pt x="1200" y="686"/>
                  </a:lnTo>
                  <a:lnTo>
                    <a:pt x="1212" y="686"/>
                  </a:lnTo>
                  <a:lnTo>
                    <a:pt x="1219" y="677"/>
                  </a:lnTo>
                  <a:close/>
                  <a:moveTo>
                    <a:pt x="41" y="41"/>
                  </a:moveTo>
                  <a:lnTo>
                    <a:pt x="41" y="19"/>
                  </a:lnTo>
                  <a:lnTo>
                    <a:pt x="19" y="41"/>
                  </a:lnTo>
                  <a:lnTo>
                    <a:pt x="41" y="41"/>
                  </a:lnTo>
                  <a:close/>
                  <a:moveTo>
                    <a:pt x="41" y="646"/>
                  </a:moveTo>
                  <a:lnTo>
                    <a:pt x="41" y="41"/>
                  </a:lnTo>
                  <a:lnTo>
                    <a:pt x="19" y="41"/>
                  </a:lnTo>
                  <a:lnTo>
                    <a:pt x="19" y="646"/>
                  </a:lnTo>
                  <a:lnTo>
                    <a:pt x="41" y="646"/>
                  </a:lnTo>
                  <a:close/>
                  <a:moveTo>
                    <a:pt x="1200" y="646"/>
                  </a:moveTo>
                  <a:lnTo>
                    <a:pt x="19" y="646"/>
                  </a:lnTo>
                  <a:lnTo>
                    <a:pt x="41" y="665"/>
                  </a:lnTo>
                  <a:lnTo>
                    <a:pt x="41" y="686"/>
                  </a:lnTo>
                  <a:lnTo>
                    <a:pt x="1181" y="686"/>
                  </a:lnTo>
                  <a:lnTo>
                    <a:pt x="1181" y="665"/>
                  </a:lnTo>
                  <a:lnTo>
                    <a:pt x="1200" y="646"/>
                  </a:lnTo>
                  <a:close/>
                  <a:moveTo>
                    <a:pt x="41" y="686"/>
                  </a:moveTo>
                  <a:lnTo>
                    <a:pt x="41" y="665"/>
                  </a:lnTo>
                  <a:lnTo>
                    <a:pt x="19" y="646"/>
                  </a:lnTo>
                  <a:lnTo>
                    <a:pt x="19" y="686"/>
                  </a:lnTo>
                  <a:lnTo>
                    <a:pt x="41" y="686"/>
                  </a:lnTo>
                  <a:close/>
                  <a:moveTo>
                    <a:pt x="1200" y="41"/>
                  </a:moveTo>
                  <a:lnTo>
                    <a:pt x="1181" y="19"/>
                  </a:lnTo>
                  <a:lnTo>
                    <a:pt x="1181" y="41"/>
                  </a:lnTo>
                  <a:lnTo>
                    <a:pt x="1200" y="41"/>
                  </a:lnTo>
                  <a:close/>
                  <a:moveTo>
                    <a:pt x="1200" y="646"/>
                  </a:moveTo>
                  <a:lnTo>
                    <a:pt x="1200" y="41"/>
                  </a:lnTo>
                  <a:lnTo>
                    <a:pt x="1181" y="41"/>
                  </a:lnTo>
                  <a:lnTo>
                    <a:pt x="1181" y="646"/>
                  </a:lnTo>
                  <a:lnTo>
                    <a:pt x="1200" y="646"/>
                  </a:lnTo>
                  <a:close/>
                  <a:moveTo>
                    <a:pt x="1200" y="686"/>
                  </a:moveTo>
                  <a:lnTo>
                    <a:pt x="1200" y="646"/>
                  </a:lnTo>
                  <a:lnTo>
                    <a:pt x="1181" y="665"/>
                  </a:lnTo>
                  <a:lnTo>
                    <a:pt x="1181" y="686"/>
                  </a:lnTo>
                  <a:lnTo>
                    <a:pt x="1200" y="6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docshape55">
              <a:extLst>
                <a:ext uri="{FF2B5EF4-FFF2-40B4-BE49-F238E27FC236}">
                  <a16:creationId xmlns:a16="http://schemas.microsoft.com/office/drawing/2014/main" id="{5453BB88-B668-0641-9659-BE638B134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6" y="2451"/>
              <a:ext cx="1179" cy="646"/>
            </a:xfrm>
            <a:prstGeom prst="rect">
              <a:avLst/>
            </a:pr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docshape56">
              <a:extLst>
                <a:ext uri="{FF2B5EF4-FFF2-40B4-BE49-F238E27FC236}">
                  <a16:creationId xmlns:a16="http://schemas.microsoft.com/office/drawing/2014/main" id="{0262956F-3C07-7B2C-2F6D-C9C71E482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5" y="2431"/>
              <a:ext cx="1222" cy="684"/>
            </a:xfrm>
            <a:custGeom>
              <a:avLst/>
              <a:gdLst>
                <a:gd name="T0" fmla="+- 0 9737 8515"/>
                <a:gd name="T1" fmla="*/ T0 w 1222"/>
                <a:gd name="T2" fmla="+- 0 3109 2432"/>
                <a:gd name="T3" fmla="*/ 3109 h 684"/>
                <a:gd name="T4" fmla="+- 0 9737 8515"/>
                <a:gd name="T5" fmla="*/ T4 w 1222"/>
                <a:gd name="T6" fmla="+- 0 2439 2432"/>
                <a:gd name="T7" fmla="*/ 2439 h 684"/>
                <a:gd name="T8" fmla="+- 0 9727 8515"/>
                <a:gd name="T9" fmla="*/ T8 w 1222"/>
                <a:gd name="T10" fmla="+- 0 2432 2432"/>
                <a:gd name="T11" fmla="*/ 2432 h 684"/>
                <a:gd name="T12" fmla="+- 0 8525 8515"/>
                <a:gd name="T13" fmla="*/ T12 w 1222"/>
                <a:gd name="T14" fmla="+- 0 2432 2432"/>
                <a:gd name="T15" fmla="*/ 2432 h 684"/>
                <a:gd name="T16" fmla="+- 0 8515 8515"/>
                <a:gd name="T17" fmla="*/ T16 w 1222"/>
                <a:gd name="T18" fmla="+- 0 2439 2432"/>
                <a:gd name="T19" fmla="*/ 2439 h 684"/>
                <a:gd name="T20" fmla="+- 0 8515 8515"/>
                <a:gd name="T21" fmla="*/ T20 w 1222"/>
                <a:gd name="T22" fmla="+- 0 3109 2432"/>
                <a:gd name="T23" fmla="*/ 3109 h 684"/>
                <a:gd name="T24" fmla="+- 0 8525 8515"/>
                <a:gd name="T25" fmla="*/ T24 w 1222"/>
                <a:gd name="T26" fmla="+- 0 3116 2432"/>
                <a:gd name="T27" fmla="*/ 3116 h 684"/>
                <a:gd name="T28" fmla="+- 0 8537 8515"/>
                <a:gd name="T29" fmla="*/ T28 w 1222"/>
                <a:gd name="T30" fmla="+- 0 3116 2432"/>
                <a:gd name="T31" fmla="*/ 3116 h 684"/>
                <a:gd name="T32" fmla="+- 0 8537 8515"/>
                <a:gd name="T33" fmla="*/ T32 w 1222"/>
                <a:gd name="T34" fmla="+- 0 2470 2432"/>
                <a:gd name="T35" fmla="*/ 2470 h 684"/>
                <a:gd name="T36" fmla="+- 0 8556 8515"/>
                <a:gd name="T37" fmla="*/ T36 w 1222"/>
                <a:gd name="T38" fmla="+- 0 2451 2432"/>
                <a:gd name="T39" fmla="*/ 2451 h 684"/>
                <a:gd name="T40" fmla="+- 0 8556 8515"/>
                <a:gd name="T41" fmla="*/ T40 w 1222"/>
                <a:gd name="T42" fmla="+- 0 2470 2432"/>
                <a:gd name="T43" fmla="*/ 2470 h 684"/>
                <a:gd name="T44" fmla="+- 0 9696 8515"/>
                <a:gd name="T45" fmla="*/ T44 w 1222"/>
                <a:gd name="T46" fmla="+- 0 2470 2432"/>
                <a:gd name="T47" fmla="*/ 2470 h 684"/>
                <a:gd name="T48" fmla="+- 0 9696 8515"/>
                <a:gd name="T49" fmla="*/ T48 w 1222"/>
                <a:gd name="T50" fmla="+- 0 2451 2432"/>
                <a:gd name="T51" fmla="*/ 2451 h 684"/>
                <a:gd name="T52" fmla="+- 0 9715 8515"/>
                <a:gd name="T53" fmla="*/ T52 w 1222"/>
                <a:gd name="T54" fmla="+- 0 2470 2432"/>
                <a:gd name="T55" fmla="*/ 2470 h 684"/>
                <a:gd name="T56" fmla="+- 0 9715 8515"/>
                <a:gd name="T57" fmla="*/ T56 w 1222"/>
                <a:gd name="T58" fmla="+- 0 3116 2432"/>
                <a:gd name="T59" fmla="*/ 3116 h 684"/>
                <a:gd name="T60" fmla="+- 0 9727 8515"/>
                <a:gd name="T61" fmla="*/ T60 w 1222"/>
                <a:gd name="T62" fmla="+- 0 3116 2432"/>
                <a:gd name="T63" fmla="*/ 3116 h 684"/>
                <a:gd name="T64" fmla="+- 0 9737 8515"/>
                <a:gd name="T65" fmla="*/ T64 w 1222"/>
                <a:gd name="T66" fmla="+- 0 3109 2432"/>
                <a:gd name="T67" fmla="*/ 3109 h 684"/>
                <a:gd name="T68" fmla="+- 0 8556 8515"/>
                <a:gd name="T69" fmla="*/ T68 w 1222"/>
                <a:gd name="T70" fmla="+- 0 2470 2432"/>
                <a:gd name="T71" fmla="*/ 2470 h 684"/>
                <a:gd name="T72" fmla="+- 0 8556 8515"/>
                <a:gd name="T73" fmla="*/ T72 w 1222"/>
                <a:gd name="T74" fmla="+- 0 2451 2432"/>
                <a:gd name="T75" fmla="*/ 2451 h 684"/>
                <a:gd name="T76" fmla="+- 0 8537 8515"/>
                <a:gd name="T77" fmla="*/ T76 w 1222"/>
                <a:gd name="T78" fmla="+- 0 2470 2432"/>
                <a:gd name="T79" fmla="*/ 2470 h 684"/>
                <a:gd name="T80" fmla="+- 0 8556 8515"/>
                <a:gd name="T81" fmla="*/ T80 w 1222"/>
                <a:gd name="T82" fmla="+- 0 2470 2432"/>
                <a:gd name="T83" fmla="*/ 2470 h 684"/>
                <a:gd name="T84" fmla="+- 0 8556 8515"/>
                <a:gd name="T85" fmla="*/ T84 w 1222"/>
                <a:gd name="T86" fmla="+- 0 3077 2432"/>
                <a:gd name="T87" fmla="*/ 3077 h 684"/>
                <a:gd name="T88" fmla="+- 0 8556 8515"/>
                <a:gd name="T89" fmla="*/ T88 w 1222"/>
                <a:gd name="T90" fmla="+- 0 2470 2432"/>
                <a:gd name="T91" fmla="*/ 2470 h 684"/>
                <a:gd name="T92" fmla="+- 0 8537 8515"/>
                <a:gd name="T93" fmla="*/ T92 w 1222"/>
                <a:gd name="T94" fmla="+- 0 2470 2432"/>
                <a:gd name="T95" fmla="*/ 2470 h 684"/>
                <a:gd name="T96" fmla="+- 0 8537 8515"/>
                <a:gd name="T97" fmla="*/ T96 w 1222"/>
                <a:gd name="T98" fmla="+- 0 3077 2432"/>
                <a:gd name="T99" fmla="*/ 3077 h 684"/>
                <a:gd name="T100" fmla="+- 0 8556 8515"/>
                <a:gd name="T101" fmla="*/ T100 w 1222"/>
                <a:gd name="T102" fmla="+- 0 3077 2432"/>
                <a:gd name="T103" fmla="*/ 3077 h 684"/>
                <a:gd name="T104" fmla="+- 0 9715 8515"/>
                <a:gd name="T105" fmla="*/ T104 w 1222"/>
                <a:gd name="T106" fmla="+- 0 3077 2432"/>
                <a:gd name="T107" fmla="*/ 3077 h 684"/>
                <a:gd name="T108" fmla="+- 0 8537 8515"/>
                <a:gd name="T109" fmla="*/ T108 w 1222"/>
                <a:gd name="T110" fmla="+- 0 3077 2432"/>
                <a:gd name="T111" fmla="*/ 3077 h 684"/>
                <a:gd name="T112" fmla="+- 0 8556 8515"/>
                <a:gd name="T113" fmla="*/ T112 w 1222"/>
                <a:gd name="T114" fmla="+- 0 3097 2432"/>
                <a:gd name="T115" fmla="*/ 3097 h 684"/>
                <a:gd name="T116" fmla="+- 0 8556 8515"/>
                <a:gd name="T117" fmla="*/ T116 w 1222"/>
                <a:gd name="T118" fmla="+- 0 3116 2432"/>
                <a:gd name="T119" fmla="*/ 3116 h 684"/>
                <a:gd name="T120" fmla="+- 0 9696 8515"/>
                <a:gd name="T121" fmla="*/ T120 w 1222"/>
                <a:gd name="T122" fmla="+- 0 3116 2432"/>
                <a:gd name="T123" fmla="*/ 3116 h 684"/>
                <a:gd name="T124" fmla="+- 0 9696 8515"/>
                <a:gd name="T125" fmla="*/ T124 w 1222"/>
                <a:gd name="T126" fmla="+- 0 3097 2432"/>
                <a:gd name="T127" fmla="*/ 3097 h 684"/>
                <a:gd name="T128" fmla="+- 0 9715 8515"/>
                <a:gd name="T129" fmla="*/ T128 w 1222"/>
                <a:gd name="T130" fmla="+- 0 3077 2432"/>
                <a:gd name="T131" fmla="*/ 3077 h 684"/>
                <a:gd name="T132" fmla="+- 0 8556 8515"/>
                <a:gd name="T133" fmla="*/ T132 w 1222"/>
                <a:gd name="T134" fmla="+- 0 3116 2432"/>
                <a:gd name="T135" fmla="*/ 3116 h 684"/>
                <a:gd name="T136" fmla="+- 0 8556 8515"/>
                <a:gd name="T137" fmla="*/ T136 w 1222"/>
                <a:gd name="T138" fmla="+- 0 3097 2432"/>
                <a:gd name="T139" fmla="*/ 3097 h 684"/>
                <a:gd name="T140" fmla="+- 0 8537 8515"/>
                <a:gd name="T141" fmla="*/ T140 w 1222"/>
                <a:gd name="T142" fmla="+- 0 3077 2432"/>
                <a:gd name="T143" fmla="*/ 3077 h 684"/>
                <a:gd name="T144" fmla="+- 0 8537 8515"/>
                <a:gd name="T145" fmla="*/ T144 w 1222"/>
                <a:gd name="T146" fmla="+- 0 3116 2432"/>
                <a:gd name="T147" fmla="*/ 3116 h 684"/>
                <a:gd name="T148" fmla="+- 0 8556 8515"/>
                <a:gd name="T149" fmla="*/ T148 w 1222"/>
                <a:gd name="T150" fmla="+- 0 3116 2432"/>
                <a:gd name="T151" fmla="*/ 3116 h 684"/>
                <a:gd name="T152" fmla="+- 0 9715 8515"/>
                <a:gd name="T153" fmla="*/ T152 w 1222"/>
                <a:gd name="T154" fmla="+- 0 2470 2432"/>
                <a:gd name="T155" fmla="*/ 2470 h 684"/>
                <a:gd name="T156" fmla="+- 0 9696 8515"/>
                <a:gd name="T157" fmla="*/ T156 w 1222"/>
                <a:gd name="T158" fmla="+- 0 2451 2432"/>
                <a:gd name="T159" fmla="*/ 2451 h 684"/>
                <a:gd name="T160" fmla="+- 0 9696 8515"/>
                <a:gd name="T161" fmla="*/ T160 w 1222"/>
                <a:gd name="T162" fmla="+- 0 2470 2432"/>
                <a:gd name="T163" fmla="*/ 2470 h 684"/>
                <a:gd name="T164" fmla="+- 0 9715 8515"/>
                <a:gd name="T165" fmla="*/ T164 w 1222"/>
                <a:gd name="T166" fmla="+- 0 2470 2432"/>
                <a:gd name="T167" fmla="*/ 2470 h 684"/>
                <a:gd name="T168" fmla="+- 0 9715 8515"/>
                <a:gd name="T169" fmla="*/ T168 w 1222"/>
                <a:gd name="T170" fmla="+- 0 3077 2432"/>
                <a:gd name="T171" fmla="*/ 3077 h 684"/>
                <a:gd name="T172" fmla="+- 0 9715 8515"/>
                <a:gd name="T173" fmla="*/ T172 w 1222"/>
                <a:gd name="T174" fmla="+- 0 2470 2432"/>
                <a:gd name="T175" fmla="*/ 2470 h 684"/>
                <a:gd name="T176" fmla="+- 0 9696 8515"/>
                <a:gd name="T177" fmla="*/ T176 w 1222"/>
                <a:gd name="T178" fmla="+- 0 2470 2432"/>
                <a:gd name="T179" fmla="*/ 2470 h 684"/>
                <a:gd name="T180" fmla="+- 0 9696 8515"/>
                <a:gd name="T181" fmla="*/ T180 w 1222"/>
                <a:gd name="T182" fmla="+- 0 3077 2432"/>
                <a:gd name="T183" fmla="*/ 3077 h 684"/>
                <a:gd name="T184" fmla="+- 0 9715 8515"/>
                <a:gd name="T185" fmla="*/ T184 w 1222"/>
                <a:gd name="T186" fmla="+- 0 3077 2432"/>
                <a:gd name="T187" fmla="*/ 3077 h 684"/>
                <a:gd name="T188" fmla="+- 0 9715 8515"/>
                <a:gd name="T189" fmla="*/ T188 w 1222"/>
                <a:gd name="T190" fmla="+- 0 3116 2432"/>
                <a:gd name="T191" fmla="*/ 3116 h 684"/>
                <a:gd name="T192" fmla="+- 0 9715 8515"/>
                <a:gd name="T193" fmla="*/ T192 w 1222"/>
                <a:gd name="T194" fmla="+- 0 3077 2432"/>
                <a:gd name="T195" fmla="*/ 3077 h 684"/>
                <a:gd name="T196" fmla="+- 0 9696 8515"/>
                <a:gd name="T197" fmla="*/ T196 w 1222"/>
                <a:gd name="T198" fmla="+- 0 3097 2432"/>
                <a:gd name="T199" fmla="*/ 3097 h 684"/>
                <a:gd name="T200" fmla="+- 0 9696 8515"/>
                <a:gd name="T201" fmla="*/ T200 w 1222"/>
                <a:gd name="T202" fmla="+- 0 3116 2432"/>
                <a:gd name="T203" fmla="*/ 3116 h 684"/>
                <a:gd name="T204" fmla="+- 0 9715 8515"/>
                <a:gd name="T205" fmla="*/ T204 w 1222"/>
                <a:gd name="T206" fmla="+- 0 3116 2432"/>
                <a:gd name="T207" fmla="*/ 3116 h 6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222" h="684">
                  <a:moveTo>
                    <a:pt x="1222" y="677"/>
                  </a:moveTo>
                  <a:lnTo>
                    <a:pt x="1222" y="7"/>
                  </a:lnTo>
                  <a:lnTo>
                    <a:pt x="1212" y="0"/>
                  </a:lnTo>
                  <a:lnTo>
                    <a:pt x="10" y="0"/>
                  </a:lnTo>
                  <a:lnTo>
                    <a:pt x="0" y="7"/>
                  </a:lnTo>
                  <a:lnTo>
                    <a:pt x="0" y="677"/>
                  </a:lnTo>
                  <a:lnTo>
                    <a:pt x="10" y="684"/>
                  </a:lnTo>
                  <a:lnTo>
                    <a:pt x="22" y="684"/>
                  </a:lnTo>
                  <a:lnTo>
                    <a:pt x="22" y="38"/>
                  </a:lnTo>
                  <a:lnTo>
                    <a:pt x="41" y="19"/>
                  </a:lnTo>
                  <a:lnTo>
                    <a:pt x="41" y="38"/>
                  </a:lnTo>
                  <a:lnTo>
                    <a:pt x="1181" y="38"/>
                  </a:lnTo>
                  <a:lnTo>
                    <a:pt x="1181" y="19"/>
                  </a:lnTo>
                  <a:lnTo>
                    <a:pt x="1200" y="38"/>
                  </a:lnTo>
                  <a:lnTo>
                    <a:pt x="1200" y="684"/>
                  </a:lnTo>
                  <a:lnTo>
                    <a:pt x="1212" y="684"/>
                  </a:lnTo>
                  <a:lnTo>
                    <a:pt x="1222" y="677"/>
                  </a:lnTo>
                  <a:close/>
                  <a:moveTo>
                    <a:pt x="41" y="38"/>
                  </a:moveTo>
                  <a:lnTo>
                    <a:pt x="41" y="19"/>
                  </a:lnTo>
                  <a:lnTo>
                    <a:pt x="22" y="38"/>
                  </a:lnTo>
                  <a:lnTo>
                    <a:pt x="41" y="38"/>
                  </a:lnTo>
                  <a:close/>
                  <a:moveTo>
                    <a:pt x="41" y="645"/>
                  </a:moveTo>
                  <a:lnTo>
                    <a:pt x="41" y="38"/>
                  </a:lnTo>
                  <a:lnTo>
                    <a:pt x="22" y="38"/>
                  </a:lnTo>
                  <a:lnTo>
                    <a:pt x="22" y="645"/>
                  </a:lnTo>
                  <a:lnTo>
                    <a:pt x="41" y="645"/>
                  </a:lnTo>
                  <a:close/>
                  <a:moveTo>
                    <a:pt x="1200" y="645"/>
                  </a:moveTo>
                  <a:lnTo>
                    <a:pt x="22" y="645"/>
                  </a:lnTo>
                  <a:lnTo>
                    <a:pt x="41" y="665"/>
                  </a:lnTo>
                  <a:lnTo>
                    <a:pt x="41" y="684"/>
                  </a:lnTo>
                  <a:lnTo>
                    <a:pt x="1181" y="684"/>
                  </a:lnTo>
                  <a:lnTo>
                    <a:pt x="1181" y="665"/>
                  </a:lnTo>
                  <a:lnTo>
                    <a:pt x="1200" y="645"/>
                  </a:lnTo>
                  <a:close/>
                  <a:moveTo>
                    <a:pt x="41" y="684"/>
                  </a:moveTo>
                  <a:lnTo>
                    <a:pt x="41" y="665"/>
                  </a:lnTo>
                  <a:lnTo>
                    <a:pt x="22" y="645"/>
                  </a:lnTo>
                  <a:lnTo>
                    <a:pt x="22" y="684"/>
                  </a:lnTo>
                  <a:lnTo>
                    <a:pt x="41" y="684"/>
                  </a:lnTo>
                  <a:close/>
                  <a:moveTo>
                    <a:pt x="1200" y="38"/>
                  </a:moveTo>
                  <a:lnTo>
                    <a:pt x="1181" y="19"/>
                  </a:lnTo>
                  <a:lnTo>
                    <a:pt x="1181" y="38"/>
                  </a:lnTo>
                  <a:lnTo>
                    <a:pt x="1200" y="38"/>
                  </a:lnTo>
                  <a:close/>
                  <a:moveTo>
                    <a:pt x="1200" y="645"/>
                  </a:moveTo>
                  <a:lnTo>
                    <a:pt x="1200" y="38"/>
                  </a:lnTo>
                  <a:lnTo>
                    <a:pt x="1181" y="38"/>
                  </a:lnTo>
                  <a:lnTo>
                    <a:pt x="1181" y="645"/>
                  </a:lnTo>
                  <a:lnTo>
                    <a:pt x="1200" y="645"/>
                  </a:lnTo>
                  <a:close/>
                  <a:moveTo>
                    <a:pt x="1200" y="684"/>
                  </a:moveTo>
                  <a:lnTo>
                    <a:pt x="1200" y="645"/>
                  </a:lnTo>
                  <a:lnTo>
                    <a:pt x="1181" y="665"/>
                  </a:lnTo>
                  <a:lnTo>
                    <a:pt x="1181" y="684"/>
                  </a:lnTo>
                  <a:lnTo>
                    <a:pt x="1200" y="6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16" name="docshape57">
              <a:extLst>
                <a:ext uri="{FF2B5EF4-FFF2-40B4-BE49-F238E27FC236}">
                  <a16:creationId xmlns:a16="http://schemas.microsoft.com/office/drawing/2014/main" id="{B94F1856-F70E-9C05-1EC7-31C77D7E9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2" y="504"/>
              <a:ext cx="476" cy="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docshape58">
              <a:extLst>
                <a:ext uri="{FF2B5EF4-FFF2-40B4-BE49-F238E27FC236}">
                  <a16:creationId xmlns:a16="http://schemas.microsoft.com/office/drawing/2014/main" id="{52D0A174-0386-43C6-A426-1BAF2FC20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6" y="399"/>
              <a:ext cx="2136" cy="1223"/>
            </a:xfrm>
            <a:prstGeom prst="rect">
              <a:avLst/>
            </a:prstGeom>
            <a:solidFill>
              <a:srgbClr val="91D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docshape59">
              <a:extLst>
                <a:ext uri="{FF2B5EF4-FFF2-40B4-BE49-F238E27FC236}">
                  <a16:creationId xmlns:a16="http://schemas.microsoft.com/office/drawing/2014/main" id="{E5FD2ED7-5881-E1D3-028D-4AEB1D3C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4" y="379"/>
              <a:ext cx="2180" cy="1224"/>
            </a:xfrm>
            <a:custGeom>
              <a:avLst/>
              <a:gdLst>
                <a:gd name="T0" fmla="+- 0 13104 10925"/>
                <a:gd name="T1" fmla="*/ T0 w 2180"/>
                <a:gd name="T2" fmla="+- 0 1767 380"/>
                <a:gd name="T3" fmla="*/ 1767 h 1397"/>
                <a:gd name="T4" fmla="+- 0 13104 10925"/>
                <a:gd name="T5" fmla="*/ T4 w 2180"/>
                <a:gd name="T6" fmla="+- 0 389 380"/>
                <a:gd name="T7" fmla="*/ 389 h 1397"/>
                <a:gd name="T8" fmla="+- 0 13094 10925"/>
                <a:gd name="T9" fmla="*/ T8 w 2180"/>
                <a:gd name="T10" fmla="+- 0 380 380"/>
                <a:gd name="T11" fmla="*/ 380 h 1397"/>
                <a:gd name="T12" fmla="+- 0 10934 10925"/>
                <a:gd name="T13" fmla="*/ T12 w 2180"/>
                <a:gd name="T14" fmla="+- 0 380 380"/>
                <a:gd name="T15" fmla="*/ 380 h 1397"/>
                <a:gd name="T16" fmla="+- 0 10925 10925"/>
                <a:gd name="T17" fmla="*/ T16 w 2180"/>
                <a:gd name="T18" fmla="+- 0 389 380"/>
                <a:gd name="T19" fmla="*/ 389 h 1397"/>
                <a:gd name="T20" fmla="+- 0 10925 10925"/>
                <a:gd name="T21" fmla="*/ T20 w 2180"/>
                <a:gd name="T22" fmla="+- 0 1767 380"/>
                <a:gd name="T23" fmla="*/ 1767 h 1397"/>
                <a:gd name="T24" fmla="+- 0 10934 10925"/>
                <a:gd name="T25" fmla="*/ T24 w 2180"/>
                <a:gd name="T26" fmla="+- 0 1777 380"/>
                <a:gd name="T27" fmla="*/ 1777 h 1397"/>
                <a:gd name="T28" fmla="+- 0 10946 10925"/>
                <a:gd name="T29" fmla="*/ T28 w 2180"/>
                <a:gd name="T30" fmla="+- 0 1777 380"/>
                <a:gd name="T31" fmla="*/ 1777 h 1397"/>
                <a:gd name="T32" fmla="+- 0 10946 10925"/>
                <a:gd name="T33" fmla="*/ T32 w 2180"/>
                <a:gd name="T34" fmla="+- 0 418 380"/>
                <a:gd name="T35" fmla="*/ 418 h 1397"/>
                <a:gd name="T36" fmla="+- 0 10966 10925"/>
                <a:gd name="T37" fmla="*/ T36 w 2180"/>
                <a:gd name="T38" fmla="+- 0 399 380"/>
                <a:gd name="T39" fmla="*/ 399 h 1397"/>
                <a:gd name="T40" fmla="+- 0 10966 10925"/>
                <a:gd name="T41" fmla="*/ T40 w 2180"/>
                <a:gd name="T42" fmla="+- 0 418 380"/>
                <a:gd name="T43" fmla="*/ 418 h 1397"/>
                <a:gd name="T44" fmla="+- 0 13063 10925"/>
                <a:gd name="T45" fmla="*/ T44 w 2180"/>
                <a:gd name="T46" fmla="+- 0 418 380"/>
                <a:gd name="T47" fmla="*/ 418 h 1397"/>
                <a:gd name="T48" fmla="+- 0 13063 10925"/>
                <a:gd name="T49" fmla="*/ T48 w 2180"/>
                <a:gd name="T50" fmla="+- 0 399 380"/>
                <a:gd name="T51" fmla="*/ 399 h 1397"/>
                <a:gd name="T52" fmla="+- 0 13082 10925"/>
                <a:gd name="T53" fmla="*/ T52 w 2180"/>
                <a:gd name="T54" fmla="+- 0 418 380"/>
                <a:gd name="T55" fmla="*/ 418 h 1397"/>
                <a:gd name="T56" fmla="+- 0 13082 10925"/>
                <a:gd name="T57" fmla="*/ T56 w 2180"/>
                <a:gd name="T58" fmla="+- 0 1777 380"/>
                <a:gd name="T59" fmla="*/ 1777 h 1397"/>
                <a:gd name="T60" fmla="+- 0 13094 10925"/>
                <a:gd name="T61" fmla="*/ T60 w 2180"/>
                <a:gd name="T62" fmla="+- 0 1777 380"/>
                <a:gd name="T63" fmla="*/ 1777 h 1397"/>
                <a:gd name="T64" fmla="+- 0 13104 10925"/>
                <a:gd name="T65" fmla="*/ T64 w 2180"/>
                <a:gd name="T66" fmla="+- 0 1767 380"/>
                <a:gd name="T67" fmla="*/ 1767 h 1397"/>
                <a:gd name="T68" fmla="+- 0 10966 10925"/>
                <a:gd name="T69" fmla="*/ T68 w 2180"/>
                <a:gd name="T70" fmla="+- 0 418 380"/>
                <a:gd name="T71" fmla="*/ 418 h 1397"/>
                <a:gd name="T72" fmla="+- 0 10966 10925"/>
                <a:gd name="T73" fmla="*/ T72 w 2180"/>
                <a:gd name="T74" fmla="+- 0 399 380"/>
                <a:gd name="T75" fmla="*/ 399 h 1397"/>
                <a:gd name="T76" fmla="+- 0 10946 10925"/>
                <a:gd name="T77" fmla="*/ T76 w 2180"/>
                <a:gd name="T78" fmla="+- 0 418 380"/>
                <a:gd name="T79" fmla="*/ 418 h 1397"/>
                <a:gd name="T80" fmla="+- 0 10966 10925"/>
                <a:gd name="T81" fmla="*/ T80 w 2180"/>
                <a:gd name="T82" fmla="+- 0 418 380"/>
                <a:gd name="T83" fmla="*/ 418 h 1397"/>
                <a:gd name="T84" fmla="+- 0 10966 10925"/>
                <a:gd name="T85" fmla="*/ T84 w 2180"/>
                <a:gd name="T86" fmla="+- 0 1736 380"/>
                <a:gd name="T87" fmla="*/ 1736 h 1397"/>
                <a:gd name="T88" fmla="+- 0 10966 10925"/>
                <a:gd name="T89" fmla="*/ T88 w 2180"/>
                <a:gd name="T90" fmla="+- 0 418 380"/>
                <a:gd name="T91" fmla="*/ 418 h 1397"/>
                <a:gd name="T92" fmla="+- 0 10946 10925"/>
                <a:gd name="T93" fmla="*/ T92 w 2180"/>
                <a:gd name="T94" fmla="+- 0 418 380"/>
                <a:gd name="T95" fmla="*/ 418 h 1397"/>
                <a:gd name="T96" fmla="+- 0 10946 10925"/>
                <a:gd name="T97" fmla="*/ T96 w 2180"/>
                <a:gd name="T98" fmla="+- 0 1736 380"/>
                <a:gd name="T99" fmla="*/ 1736 h 1397"/>
                <a:gd name="T100" fmla="+- 0 10966 10925"/>
                <a:gd name="T101" fmla="*/ T100 w 2180"/>
                <a:gd name="T102" fmla="+- 0 1736 380"/>
                <a:gd name="T103" fmla="*/ 1736 h 1397"/>
                <a:gd name="T104" fmla="+- 0 13082 10925"/>
                <a:gd name="T105" fmla="*/ T104 w 2180"/>
                <a:gd name="T106" fmla="+- 0 1736 380"/>
                <a:gd name="T107" fmla="*/ 1736 h 1397"/>
                <a:gd name="T108" fmla="+- 0 10946 10925"/>
                <a:gd name="T109" fmla="*/ T108 w 2180"/>
                <a:gd name="T110" fmla="+- 0 1736 380"/>
                <a:gd name="T111" fmla="*/ 1736 h 1397"/>
                <a:gd name="T112" fmla="+- 0 10966 10925"/>
                <a:gd name="T113" fmla="*/ T112 w 2180"/>
                <a:gd name="T114" fmla="+- 0 1757 380"/>
                <a:gd name="T115" fmla="*/ 1757 h 1397"/>
                <a:gd name="T116" fmla="+- 0 10966 10925"/>
                <a:gd name="T117" fmla="*/ T116 w 2180"/>
                <a:gd name="T118" fmla="+- 0 1777 380"/>
                <a:gd name="T119" fmla="*/ 1777 h 1397"/>
                <a:gd name="T120" fmla="+- 0 13063 10925"/>
                <a:gd name="T121" fmla="*/ T120 w 2180"/>
                <a:gd name="T122" fmla="+- 0 1777 380"/>
                <a:gd name="T123" fmla="*/ 1777 h 1397"/>
                <a:gd name="T124" fmla="+- 0 13063 10925"/>
                <a:gd name="T125" fmla="*/ T124 w 2180"/>
                <a:gd name="T126" fmla="+- 0 1757 380"/>
                <a:gd name="T127" fmla="*/ 1757 h 1397"/>
                <a:gd name="T128" fmla="+- 0 13082 10925"/>
                <a:gd name="T129" fmla="*/ T128 w 2180"/>
                <a:gd name="T130" fmla="+- 0 1736 380"/>
                <a:gd name="T131" fmla="*/ 1736 h 1397"/>
                <a:gd name="T132" fmla="+- 0 10966 10925"/>
                <a:gd name="T133" fmla="*/ T132 w 2180"/>
                <a:gd name="T134" fmla="+- 0 1777 380"/>
                <a:gd name="T135" fmla="*/ 1777 h 1397"/>
                <a:gd name="T136" fmla="+- 0 10966 10925"/>
                <a:gd name="T137" fmla="*/ T136 w 2180"/>
                <a:gd name="T138" fmla="+- 0 1757 380"/>
                <a:gd name="T139" fmla="*/ 1757 h 1397"/>
                <a:gd name="T140" fmla="+- 0 10946 10925"/>
                <a:gd name="T141" fmla="*/ T140 w 2180"/>
                <a:gd name="T142" fmla="+- 0 1736 380"/>
                <a:gd name="T143" fmla="*/ 1736 h 1397"/>
                <a:gd name="T144" fmla="+- 0 10946 10925"/>
                <a:gd name="T145" fmla="*/ T144 w 2180"/>
                <a:gd name="T146" fmla="+- 0 1777 380"/>
                <a:gd name="T147" fmla="*/ 1777 h 1397"/>
                <a:gd name="T148" fmla="+- 0 10966 10925"/>
                <a:gd name="T149" fmla="*/ T148 w 2180"/>
                <a:gd name="T150" fmla="+- 0 1777 380"/>
                <a:gd name="T151" fmla="*/ 1777 h 1397"/>
                <a:gd name="T152" fmla="+- 0 13082 10925"/>
                <a:gd name="T153" fmla="*/ T152 w 2180"/>
                <a:gd name="T154" fmla="+- 0 418 380"/>
                <a:gd name="T155" fmla="*/ 418 h 1397"/>
                <a:gd name="T156" fmla="+- 0 13063 10925"/>
                <a:gd name="T157" fmla="*/ T156 w 2180"/>
                <a:gd name="T158" fmla="+- 0 399 380"/>
                <a:gd name="T159" fmla="*/ 399 h 1397"/>
                <a:gd name="T160" fmla="+- 0 13063 10925"/>
                <a:gd name="T161" fmla="*/ T160 w 2180"/>
                <a:gd name="T162" fmla="+- 0 418 380"/>
                <a:gd name="T163" fmla="*/ 418 h 1397"/>
                <a:gd name="T164" fmla="+- 0 13082 10925"/>
                <a:gd name="T165" fmla="*/ T164 w 2180"/>
                <a:gd name="T166" fmla="+- 0 418 380"/>
                <a:gd name="T167" fmla="*/ 418 h 1397"/>
                <a:gd name="T168" fmla="+- 0 13082 10925"/>
                <a:gd name="T169" fmla="*/ T168 w 2180"/>
                <a:gd name="T170" fmla="+- 0 1736 380"/>
                <a:gd name="T171" fmla="*/ 1736 h 1397"/>
                <a:gd name="T172" fmla="+- 0 13082 10925"/>
                <a:gd name="T173" fmla="*/ T172 w 2180"/>
                <a:gd name="T174" fmla="+- 0 418 380"/>
                <a:gd name="T175" fmla="*/ 418 h 1397"/>
                <a:gd name="T176" fmla="+- 0 13063 10925"/>
                <a:gd name="T177" fmla="*/ T176 w 2180"/>
                <a:gd name="T178" fmla="+- 0 418 380"/>
                <a:gd name="T179" fmla="*/ 418 h 1397"/>
                <a:gd name="T180" fmla="+- 0 13063 10925"/>
                <a:gd name="T181" fmla="*/ T180 w 2180"/>
                <a:gd name="T182" fmla="+- 0 1736 380"/>
                <a:gd name="T183" fmla="*/ 1736 h 1397"/>
                <a:gd name="T184" fmla="+- 0 13082 10925"/>
                <a:gd name="T185" fmla="*/ T184 w 2180"/>
                <a:gd name="T186" fmla="+- 0 1736 380"/>
                <a:gd name="T187" fmla="*/ 1736 h 1397"/>
                <a:gd name="T188" fmla="+- 0 13082 10925"/>
                <a:gd name="T189" fmla="*/ T188 w 2180"/>
                <a:gd name="T190" fmla="+- 0 1777 380"/>
                <a:gd name="T191" fmla="*/ 1777 h 1397"/>
                <a:gd name="T192" fmla="+- 0 13082 10925"/>
                <a:gd name="T193" fmla="*/ T192 w 2180"/>
                <a:gd name="T194" fmla="+- 0 1736 380"/>
                <a:gd name="T195" fmla="*/ 1736 h 1397"/>
                <a:gd name="T196" fmla="+- 0 13063 10925"/>
                <a:gd name="T197" fmla="*/ T196 w 2180"/>
                <a:gd name="T198" fmla="+- 0 1757 380"/>
                <a:gd name="T199" fmla="*/ 1757 h 1397"/>
                <a:gd name="T200" fmla="+- 0 13063 10925"/>
                <a:gd name="T201" fmla="*/ T200 w 2180"/>
                <a:gd name="T202" fmla="+- 0 1777 380"/>
                <a:gd name="T203" fmla="*/ 1777 h 1397"/>
                <a:gd name="T204" fmla="+- 0 13082 10925"/>
                <a:gd name="T205" fmla="*/ T204 w 2180"/>
                <a:gd name="T206" fmla="+- 0 1777 380"/>
                <a:gd name="T207" fmla="*/ 1777 h 1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2180" h="1397">
                  <a:moveTo>
                    <a:pt x="2179" y="1387"/>
                  </a:moveTo>
                  <a:lnTo>
                    <a:pt x="2179" y="9"/>
                  </a:lnTo>
                  <a:lnTo>
                    <a:pt x="2169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387"/>
                  </a:lnTo>
                  <a:lnTo>
                    <a:pt x="9" y="1397"/>
                  </a:lnTo>
                  <a:lnTo>
                    <a:pt x="21" y="1397"/>
                  </a:lnTo>
                  <a:lnTo>
                    <a:pt x="21" y="38"/>
                  </a:lnTo>
                  <a:lnTo>
                    <a:pt x="41" y="19"/>
                  </a:lnTo>
                  <a:lnTo>
                    <a:pt x="41" y="38"/>
                  </a:lnTo>
                  <a:lnTo>
                    <a:pt x="2138" y="38"/>
                  </a:lnTo>
                  <a:lnTo>
                    <a:pt x="2138" y="19"/>
                  </a:lnTo>
                  <a:lnTo>
                    <a:pt x="2157" y="38"/>
                  </a:lnTo>
                  <a:lnTo>
                    <a:pt x="2157" y="1397"/>
                  </a:lnTo>
                  <a:lnTo>
                    <a:pt x="2169" y="1397"/>
                  </a:lnTo>
                  <a:lnTo>
                    <a:pt x="2179" y="1387"/>
                  </a:lnTo>
                  <a:close/>
                  <a:moveTo>
                    <a:pt x="41" y="38"/>
                  </a:moveTo>
                  <a:lnTo>
                    <a:pt x="41" y="19"/>
                  </a:lnTo>
                  <a:lnTo>
                    <a:pt x="21" y="38"/>
                  </a:lnTo>
                  <a:lnTo>
                    <a:pt x="41" y="38"/>
                  </a:lnTo>
                  <a:close/>
                  <a:moveTo>
                    <a:pt x="41" y="1356"/>
                  </a:moveTo>
                  <a:lnTo>
                    <a:pt x="41" y="38"/>
                  </a:lnTo>
                  <a:lnTo>
                    <a:pt x="21" y="38"/>
                  </a:lnTo>
                  <a:lnTo>
                    <a:pt x="21" y="1356"/>
                  </a:lnTo>
                  <a:lnTo>
                    <a:pt x="41" y="1356"/>
                  </a:lnTo>
                  <a:close/>
                  <a:moveTo>
                    <a:pt x="2157" y="1356"/>
                  </a:moveTo>
                  <a:lnTo>
                    <a:pt x="21" y="1356"/>
                  </a:lnTo>
                  <a:lnTo>
                    <a:pt x="41" y="1377"/>
                  </a:lnTo>
                  <a:lnTo>
                    <a:pt x="41" y="1397"/>
                  </a:lnTo>
                  <a:lnTo>
                    <a:pt x="2138" y="1397"/>
                  </a:lnTo>
                  <a:lnTo>
                    <a:pt x="2138" y="1377"/>
                  </a:lnTo>
                  <a:lnTo>
                    <a:pt x="2157" y="1356"/>
                  </a:lnTo>
                  <a:close/>
                  <a:moveTo>
                    <a:pt x="41" y="1397"/>
                  </a:moveTo>
                  <a:lnTo>
                    <a:pt x="41" y="1377"/>
                  </a:lnTo>
                  <a:lnTo>
                    <a:pt x="21" y="1356"/>
                  </a:lnTo>
                  <a:lnTo>
                    <a:pt x="21" y="1397"/>
                  </a:lnTo>
                  <a:lnTo>
                    <a:pt x="41" y="1397"/>
                  </a:lnTo>
                  <a:close/>
                  <a:moveTo>
                    <a:pt x="2157" y="38"/>
                  </a:moveTo>
                  <a:lnTo>
                    <a:pt x="2138" y="19"/>
                  </a:lnTo>
                  <a:lnTo>
                    <a:pt x="2138" y="38"/>
                  </a:lnTo>
                  <a:lnTo>
                    <a:pt x="2157" y="38"/>
                  </a:lnTo>
                  <a:close/>
                  <a:moveTo>
                    <a:pt x="2157" y="1356"/>
                  </a:moveTo>
                  <a:lnTo>
                    <a:pt x="2157" y="38"/>
                  </a:lnTo>
                  <a:lnTo>
                    <a:pt x="2138" y="38"/>
                  </a:lnTo>
                  <a:lnTo>
                    <a:pt x="2138" y="1356"/>
                  </a:lnTo>
                  <a:lnTo>
                    <a:pt x="2157" y="1356"/>
                  </a:lnTo>
                  <a:close/>
                  <a:moveTo>
                    <a:pt x="2157" y="1397"/>
                  </a:moveTo>
                  <a:lnTo>
                    <a:pt x="2157" y="1356"/>
                  </a:lnTo>
                  <a:lnTo>
                    <a:pt x="2138" y="1377"/>
                  </a:lnTo>
                  <a:lnTo>
                    <a:pt x="2138" y="1397"/>
                  </a:lnTo>
                  <a:lnTo>
                    <a:pt x="2157" y="1397"/>
                  </a:lnTo>
                  <a:close/>
                </a:path>
              </a:pathLst>
            </a:custGeom>
            <a:solidFill>
              <a:srgbClr val="708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docshape60">
              <a:extLst>
                <a:ext uri="{FF2B5EF4-FFF2-40B4-BE49-F238E27FC236}">
                  <a16:creationId xmlns:a16="http://schemas.microsoft.com/office/drawing/2014/main" id="{042CC3CE-B54E-7ED3-7E6D-E8E1C966D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3" y="2446"/>
              <a:ext cx="1179" cy="646"/>
            </a:xfrm>
            <a:prstGeom prst="rect">
              <a:avLst/>
            </a:pr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docshape61">
              <a:extLst>
                <a:ext uri="{FF2B5EF4-FFF2-40B4-BE49-F238E27FC236}">
                  <a16:creationId xmlns:a16="http://schemas.microsoft.com/office/drawing/2014/main" id="{3224659D-C3D3-7F97-5F38-12D4B23A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4" y="2427"/>
              <a:ext cx="1220" cy="687"/>
            </a:xfrm>
            <a:custGeom>
              <a:avLst/>
              <a:gdLst>
                <a:gd name="T0" fmla="+- 0 11194 9974"/>
                <a:gd name="T1" fmla="*/ T0 w 1220"/>
                <a:gd name="T2" fmla="+- 0 3104 2427"/>
                <a:gd name="T3" fmla="*/ 3104 h 687"/>
                <a:gd name="T4" fmla="+- 0 11194 9974"/>
                <a:gd name="T5" fmla="*/ T4 w 1220"/>
                <a:gd name="T6" fmla="+- 0 2437 2427"/>
                <a:gd name="T7" fmla="*/ 2437 h 687"/>
                <a:gd name="T8" fmla="+- 0 11184 9974"/>
                <a:gd name="T9" fmla="*/ T8 w 1220"/>
                <a:gd name="T10" fmla="+- 0 2427 2427"/>
                <a:gd name="T11" fmla="*/ 2427 h 687"/>
                <a:gd name="T12" fmla="+- 0 9982 9974"/>
                <a:gd name="T13" fmla="*/ T12 w 1220"/>
                <a:gd name="T14" fmla="+- 0 2427 2427"/>
                <a:gd name="T15" fmla="*/ 2427 h 687"/>
                <a:gd name="T16" fmla="+- 0 9974 9974"/>
                <a:gd name="T17" fmla="*/ T16 w 1220"/>
                <a:gd name="T18" fmla="+- 0 2437 2427"/>
                <a:gd name="T19" fmla="*/ 2437 h 687"/>
                <a:gd name="T20" fmla="+- 0 9974 9974"/>
                <a:gd name="T21" fmla="*/ T20 w 1220"/>
                <a:gd name="T22" fmla="+- 0 3104 2427"/>
                <a:gd name="T23" fmla="*/ 3104 h 687"/>
                <a:gd name="T24" fmla="+- 0 9982 9974"/>
                <a:gd name="T25" fmla="*/ T24 w 1220"/>
                <a:gd name="T26" fmla="+- 0 3113 2427"/>
                <a:gd name="T27" fmla="*/ 3113 h 687"/>
                <a:gd name="T28" fmla="+- 0 9994 9974"/>
                <a:gd name="T29" fmla="*/ T28 w 1220"/>
                <a:gd name="T30" fmla="+- 0 3113 2427"/>
                <a:gd name="T31" fmla="*/ 3113 h 687"/>
                <a:gd name="T32" fmla="+- 0 9994 9974"/>
                <a:gd name="T33" fmla="*/ T32 w 1220"/>
                <a:gd name="T34" fmla="+- 0 2468 2427"/>
                <a:gd name="T35" fmla="*/ 2468 h 687"/>
                <a:gd name="T36" fmla="+- 0 10013 9974"/>
                <a:gd name="T37" fmla="*/ T36 w 1220"/>
                <a:gd name="T38" fmla="+- 0 2446 2427"/>
                <a:gd name="T39" fmla="*/ 2446 h 687"/>
                <a:gd name="T40" fmla="+- 0 10013 9974"/>
                <a:gd name="T41" fmla="*/ T40 w 1220"/>
                <a:gd name="T42" fmla="+- 0 2468 2427"/>
                <a:gd name="T43" fmla="*/ 2468 h 687"/>
                <a:gd name="T44" fmla="+- 0 11153 9974"/>
                <a:gd name="T45" fmla="*/ T44 w 1220"/>
                <a:gd name="T46" fmla="+- 0 2468 2427"/>
                <a:gd name="T47" fmla="*/ 2468 h 687"/>
                <a:gd name="T48" fmla="+- 0 11153 9974"/>
                <a:gd name="T49" fmla="*/ T48 w 1220"/>
                <a:gd name="T50" fmla="+- 0 2446 2427"/>
                <a:gd name="T51" fmla="*/ 2446 h 687"/>
                <a:gd name="T52" fmla="+- 0 11172 9974"/>
                <a:gd name="T53" fmla="*/ T52 w 1220"/>
                <a:gd name="T54" fmla="+- 0 2468 2427"/>
                <a:gd name="T55" fmla="*/ 2468 h 687"/>
                <a:gd name="T56" fmla="+- 0 11172 9974"/>
                <a:gd name="T57" fmla="*/ T56 w 1220"/>
                <a:gd name="T58" fmla="+- 0 3113 2427"/>
                <a:gd name="T59" fmla="*/ 3113 h 687"/>
                <a:gd name="T60" fmla="+- 0 11184 9974"/>
                <a:gd name="T61" fmla="*/ T60 w 1220"/>
                <a:gd name="T62" fmla="+- 0 3113 2427"/>
                <a:gd name="T63" fmla="*/ 3113 h 687"/>
                <a:gd name="T64" fmla="+- 0 11194 9974"/>
                <a:gd name="T65" fmla="*/ T64 w 1220"/>
                <a:gd name="T66" fmla="+- 0 3104 2427"/>
                <a:gd name="T67" fmla="*/ 3104 h 687"/>
                <a:gd name="T68" fmla="+- 0 10013 9974"/>
                <a:gd name="T69" fmla="*/ T68 w 1220"/>
                <a:gd name="T70" fmla="+- 0 2468 2427"/>
                <a:gd name="T71" fmla="*/ 2468 h 687"/>
                <a:gd name="T72" fmla="+- 0 10013 9974"/>
                <a:gd name="T73" fmla="*/ T72 w 1220"/>
                <a:gd name="T74" fmla="+- 0 2446 2427"/>
                <a:gd name="T75" fmla="*/ 2446 h 687"/>
                <a:gd name="T76" fmla="+- 0 9994 9974"/>
                <a:gd name="T77" fmla="*/ T76 w 1220"/>
                <a:gd name="T78" fmla="+- 0 2468 2427"/>
                <a:gd name="T79" fmla="*/ 2468 h 687"/>
                <a:gd name="T80" fmla="+- 0 10013 9974"/>
                <a:gd name="T81" fmla="*/ T80 w 1220"/>
                <a:gd name="T82" fmla="+- 0 2468 2427"/>
                <a:gd name="T83" fmla="*/ 2468 h 687"/>
                <a:gd name="T84" fmla="+- 0 10013 9974"/>
                <a:gd name="T85" fmla="*/ T84 w 1220"/>
                <a:gd name="T86" fmla="+- 0 3073 2427"/>
                <a:gd name="T87" fmla="*/ 3073 h 687"/>
                <a:gd name="T88" fmla="+- 0 10013 9974"/>
                <a:gd name="T89" fmla="*/ T88 w 1220"/>
                <a:gd name="T90" fmla="+- 0 2468 2427"/>
                <a:gd name="T91" fmla="*/ 2468 h 687"/>
                <a:gd name="T92" fmla="+- 0 9994 9974"/>
                <a:gd name="T93" fmla="*/ T92 w 1220"/>
                <a:gd name="T94" fmla="+- 0 2468 2427"/>
                <a:gd name="T95" fmla="*/ 2468 h 687"/>
                <a:gd name="T96" fmla="+- 0 9994 9974"/>
                <a:gd name="T97" fmla="*/ T96 w 1220"/>
                <a:gd name="T98" fmla="+- 0 3073 2427"/>
                <a:gd name="T99" fmla="*/ 3073 h 687"/>
                <a:gd name="T100" fmla="+- 0 10013 9974"/>
                <a:gd name="T101" fmla="*/ T100 w 1220"/>
                <a:gd name="T102" fmla="+- 0 3073 2427"/>
                <a:gd name="T103" fmla="*/ 3073 h 687"/>
                <a:gd name="T104" fmla="+- 0 11172 9974"/>
                <a:gd name="T105" fmla="*/ T104 w 1220"/>
                <a:gd name="T106" fmla="+- 0 3073 2427"/>
                <a:gd name="T107" fmla="*/ 3073 h 687"/>
                <a:gd name="T108" fmla="+- 0 9994 9974"/>
                <a:gd name="T109" fmla="*/ T108 w 1220"/>
                <a:gd name="T110" fmla="+- 0 3073 2427"/>
                <a:gd name="T111" fmla="*/ 3073 h 687"/>
                <a:gd name="T112" fmla="+- 0 10013 9974"/>
                <a:gd name="T113" fmla="*/ T112 w 1220"/>
                <a:gd name="T114" fmla="+- 0 3092 2427"/>
                <a:gd name="T115" fmla="*/ 3092 h 687"/>
                <a:gd name="T116" fmla="+- 0 10013 9974"/>
                <a:gd name="T117" fmla="*/ T116 w 1220"/>
                <a:gd name="T118" fmla="+- 0 3113 2427"/>
                <a:gd name="T119" fmla="*/ 3113 h 687"/>
                <a:gd name="T120" fmla="+- 0 11153 9974"/>
                <a:gd name="T121" fmla="*/ T120 w 1220"/>
                <a:gd name="T122" fmla="+- 0 3113 2427"/>
                <a:gd name="T123" fmla="*/ 3113 h 687"/>
                <a:gd name="T124" fmla="+- 0 11153 9974"/>
                <a:gd name="T125" fmla="*/ T124 w 1220"/>
                <a:gd name="T126" fmla="+- 0 3092 2427"/>
                <a:gd name="T127" fmla="*/ 3092 h 687"/>
                <a:gd name="T128" fmla="+- 0 11172 9974"/>
                <a:gd name="T129" fmla="*/ T128 w 1220"/>
                <a:gd name="T130" fmla="+- 0 3073 2427"/>
                <a:gd name="T131" fmla="*/ 3073 h 687"/>
                <a:gd name="T132" fmla="+- 0 10013 9974"/>
                <a:gd name="T133" fmla="*/ T132 w 1220"/>
                <a:gd name="T134" fmla="+- 0 3113 2427"/>
                <a:gd name="T135" fmla="*/ 3113 h 687"/>
                <a:gd name="T136" fmla="+- 0 10013 9974"/>
                <a:gd name="T137" fmla="*/ T136 w 1220"/>
                <a:gd name="T138" fmla="+- 0 3092 2427"/>
                <a:gd name="T139" fmla="*/ 3092 h 687"/>
                <a:gd name="T140" fmla="+- 0 9994 9974"/>
                <a:gd name="T141" fmla="*/ T140 w 1220"/>
                <a:gd name="T142" fmla="+- 0 3073 2427"/>
                <a:gd name="T143" fmla="*/ 3073 h 687"/>
                <a:gd name="T144" fmla="+- 0 9994 9974"/>
                <a:gd name="T145" fmla="*/ T144 w 1220"/>
                <a:gd name="T146" fmla="+- 0 3113 2427"/>
                <a:gd name="T147" fmla="*/ 3113 h 687"/>
                <a:gd name="T148" fmla="+- 0 10013 9974"/>
                <a:gd name="T149" fmla="*/ T148 w 1220"/>
                <a:gd name="T150" fmla="+- 0 3113 2427"/>
                <a:gd name="T151" fmla="*/ 3113 h 687"/>
                <a:gd name="T152" fmla="+- 0 11172 9974"/>
                <a:gd name="T153" fmla="*/ T152 w 1220"/>
                <a:gd name="T154" fmla="+- 0 2468 2427"/>
                <a:gd name="T155" fmla="*/ 2468 h 687"/>
                <a:gd name="T156" fmla="+- 0 11153 9974"/>
                <a:gd name="T157" fmla="*/ T156 w 1220"/>
                <a:gd name="T158" fmla="+- 0 2446 2427"/>
                <a:gd name="T159" fmla="*/ 2446 h 687"/>
                <a:gd name="T160" fmla="+- 0 11153 9974"/>
                <a:gd name="T161" fmla="*/ T160 w 1220"/>
                <a:gd name="T162" fmla="+- 0 2468 2427"/>
                <a:gd name="T163" fmla="*/ 2468 h 687"/>
                <a:gd name="T164" fmla="+- 0 11172 9974"/>
                <a:gd name="T165" fmla="*/ T164 w 1220"/>
                <a:gd name="T166" fmla="+- 0 2468 2427"/>
                <a:gd name="T167" fmla="*/ 2468 h 687"/>
                <a:gd name="T168" fmla="+- 0 11172 9974"/>
                <a:gd name="T169" fmla="*/ T168 w 1220"/>
                <a:gd name="T170" fmla="+- 0 3073 2427"/>
                <a:gd name="T171" fmla="*/ 3073 h 687"/>
                <a:gd name="T172" fmla="+- 0 11172 9974"/>
                <a:gd name="T173" fmla="*/ T172 w 1220"/>
                <a:gd name="T174" fmla="+- 0 2468 2427"/>
                <a:gd name="T175" fmla="*/ 2468 h 687"/>
                <a:gd name="T176" fmla="+- 0 11153 9974"/>
                <a:gd name="T177" fmla="*/ T176 w 1220"/>
                <a:gd name="T178" fmla="+- 0 2468 2427"/>
                <a:gd name="T179" fmla="*/ 2468 h 687"/>
                <a:gd name="T180" fmla="+- 0 11153 9974"/>
                <a:gd name="T181" fmla="*/ T180 w 1220"/>
                <a:gd name="T182" fmla="+- 0 3073 2427"/>
                <a:gd name="T183" fmla="*/ 3073 h 687"/>
                <a:gd name="T184" fmla="+- 0 11172 9974"/>
                <a:gd name="T185" fmla="*/ T184 w 1220"/>
                <a:gd name="T186" fmla="+- 0 3073 2427"/>
                <a:gd name="T187" fmla="*/ 3073 h 687"/>
                <a:gd name="T188" fmla="+- 0 11172 9974"/>
                <a:gd name="T189" fmla="*/ T188 w 1220"/>
                <a:gd name="T190" fmla="+- 0 3113 2427"/>
                <a:gd name="T191" fmla="*/ 3113 h 687"/>
                <a:gd name="T192" fmla="+- 0 11172 9974"/>
                <a:gd name="T193" fmla="*/ T192 w 1220"/>
                <a:gd name="T194" fmla="+- 0 3073 2427"/>
                <a:gd name="T195" fmla="*/ 3073 h 687"/>
                <a:gd name="T196" fmla="+- 0 11153 9974"/>
                <a:gd name="T197" fmla="*/ T196 w 1220"/>
                <a:gd name="T198" fmla="+- 0 3092 2427"/>
                <a:gd name="T199" fmla="*/ 3092 h 687"/>
                <a:gd name="T200" fmla="+- 0 11153 9974"/>
                <a:gd name="T201" fmla="*/ T200 w 1220"/>
                <a:gd name="T202" fmla="+- 0 3113 2427"/>
                <a:gd name="T203" fmla="*/ 3113 h 687"/>
                <a:gd name="T204" fmla="+- 0 11172 9974"/>
                <a:gd name="T205" fmla="*/ T204 w 1220"/>
                <a:gd name="T206" fmla="+- 0 3113 2427"/>
                <a:gd name="T207" fmla="*/ 3113 h 6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220" h="687">
                  <a:moveTo>
                    <a:pt x="1220" y="677"/>
                  </a:moveTo>
                  <a:lnTo>
                    <a:pt x="1220" y="10"/>
                  </a:lnTo>
                  <a:lnTo>
                    <a:pt x="1210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0" y="677"/>
                  </a:lnTo>
                  <a:lnTo>
                    <a:pt x="8" y="686"/>
                  </a:lnTo>
                  <a:lnTo>
                    <a:pt x="20" y="686"/>
                  </a:lnTo>
                  <a:lnTo>
                    <a:pt x="20" y="41"/>
                  </a:lnTo>
                  <a:lnTo>
                    <a:pt x="39" y="19"/>
                  </a:lnTo>
                  <a:lnTo>
                    <a:pt x="39" y="41"/>
                  </a:lnTo>
                  <a:lnTo>
                    <a:pt x="1179" y="41"/>
                  </a:lnTo>
                  <a:lnTo>
                    <a:pt x="1179" y="19"/>
                  </a:lnTo>
                  <a:lnTo>
                    <a:pt x="1198" y="41"/>
                  </a:lnTo>
                  <a:lnTo>
                    <a:pt x="1198" y="686"/>
                  </a:lnTo>
                  <a:lnTo>
                    <a:pt x="1210" y="686"/>
                  </a:lnTo>
                  <a:lnTo>
                    <a:pt x="1220" y="677"/>
                  </a:lnTo>
                  <a:close/>
                  <a:moveTo>
                    <a:pt x="39" y="41"/>
                  </a:moveTo>
                  <a:lnTo>
                    <a:pt x="39" y="19"/>
                  </a:lnTo>
                  <a:lnTo>
                    <a:pt x="20" y="41"/>
                  </a:lnTo>
                  <a:lnTo>
                    <a:pt x="39" y="41"/>
                  </a:lnTo>
                  <a:close/>
                  <a:moveTo>
                    <a:pt x="39" y="646"/>
                  </a:moveTo>
                  <a:lnTo>
                    <a:pt x="39" y="41"/>
                  </a:lnTo>
                  <a:lnTo>
                    <a:pt x="20" y="41"/>
                  </a:lnTo>
                  <a:lnTo>
                    <a:pt x="20" y="646"/>
                  </a:lnTo>
                  <a:lnTo>
                    <a:pt x="39" y="646"/>
                  </a:lnTo>
                  <a:close/>
                  <a:moveTo>
                    <a:pt x="1198" y="646"/>
                  </a:moveTo>
                  <a:lnTo>
                    <a:pt x="20" y="646"/>
                  </a:lnTo>
                  <a:lnTo>
                    <a:pt x="39" y="665"/>
                  </a:lnTo>
                  <a:lnTo>
                    <a:pt x="39" y="686"/>
                  </a:lnTo>
                  <a:lnTo>
                    <a:pt x="1179" y="686"/>
                  </a:lnTo>
                  <a:lnTo>
                    <a:pt x="1179" y="665"/>
                  </a:lnTo>
                  <a:lnTo>
                    <a:pt x="1198" y="646"/>
                  </a:lnTo>
                  <a:close/>
                  <a:moveTo>
                    <a:pt x="39" y="686"/>
                  </a:moveTo>
                  <a:lnTo>
                    <a:pt x="39" y="665"/>
                  </a:lnTo>
                  <a:lnTo>
                    <a:pt x="20" y="646"/>
                  </a:lnTo>
                  <a:lnTo>
                    <a:pt x="20" y="686"/>
                  </a:lnTo>
                  <a:lnTo>
                    <a:pt x="39" y="686"/>
                  </a:lnTo>
                  <a:close/>
                  <a:moveTo>
                    <a:pt x="1198" y="41"/>
                  </a:moveTo>
                  <a:lnTo>
                    <a:pt x="1179" y="19"/>
                  </a:lnTo>
                  <a:lnTo>
                    <a:pt x="1179" y="41"/>
                  </a:lnTo>
                  <a:lnTo>
                    <a:pt x="1198" y="41"/>
                  </a:lnTo>
                  <a:close/>
                  <a:moveTo>
                    <a:pt x="1198" y="646"/>
                  </a:moveTo>
                  <a:lnTo>
                    <a:pt x="1198" y="41"/>
                  </a:lnTo>
                  <a:lnTo>
                    <a:pt x="1179" y="41"/>
                  </a:lnTo>
                  <a:lnTo>
                    <a:pt x="1179" y="646"/>
                  </a:lnTo>
                  <a:lnTo>
                    <a:pt x="1198" y="646"/>
                  </a:lnTo>
                  <a:close/>
                  <a:moveTo>
                    <a:pt x="1198" y="686"/>
                  </a:moveTo>
                  <a:lnTo>
                    <a:pt x="1198" y="646"/>
                  </a:lnTo>
                  <a:lnTo>
                    <a:pt x="1179" y="665"/>
                  </a:lnTo>
                  <a:lnTo>
                    <a:pt x="1179" y="686"/>
                  </a:lnTo>
                  <a:lnTo>
                    <a:pt x="1198" y="6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docshape62">
              <a:extLst>
                <a:ext uri="{FF2B5EF4-FFF2-40B4-BE49-F238E27FC236}">
                  <a16:creationId xmlns:a16="http://schemas.microsoft.com/office/drawing/2014/main" id="{2FD3A8B8-0F39-6A03-352E-0E1742876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1" y="2465"/>
              <a:ext cx="1179" cy="646"/>
            </a:xfrm>
            <a:prstGeom prst="rect">
              <a:avLst/>
            </a:pr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docshape63">
              <a:extLst>
                <a:ext uri="{FF2B5EF4-FFF2-40B4-BE49-F238E27FC236}">
                  <a16:creationId xmlns:a16="http://schemas.microsoft.com/office/drawing/2014/main" id="{314F37B7-4FF2-2786-453D-D7670AAFF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" y="2446"/>
              <a:ext cx="1220" cy="687"/>
            </a:xfrm>
            <a:custGeom>
              <a:avLst/>
              <a:gdLst>
                <a:gd name="T0" fmla="+- 0 12631 11412"/>
                <a:gd name="T1" fmla="*/ T0 w 1220"/>
                <a:gd name="T2" fmla="+- 0 3123 2446"/>
                <a:gd name="T3" fmla="*/ 3123 h 687"/>
                <a:gd name="T4" fmla="+- 0 12631 11412"/>
                <a:gd name="T5" fmla="*/ T4 w 1220"/>
                <a:gd name="T6" fmla="+- 0 2456 2446"/>
                <a:gd name="T7" fmla="*/ 2456 h 687"/>
                <a:gd name="T8" fmla="+- 0 12622 11412"/>
                <a:gd name="T9" fmla="*/ T8 w 1220"/>
                <a:gd name="T10" fmla="+- 0 2446 2446"/>
                <a:gd name="T11" fmla="*/ 2446 h 687"/>
                <a:gd name="T12" fmla="+- 0 11419 11412"/>
                <a:gd name="T13" fmla="*/ T12 w 1220"/>
                <a:gd name="T14" fmla="+- 0 2446 2446"/>
                <a:gd name="T15" fmla="*/ 2446 h 687"/>
                <a:gd name="T16" fmla="+- 0 11412 11412"/>
                <a:gd name="T17" fmla="*/ T16 w 1220"/>
                <a:gd name="T18" fmla="+- 0 2456 2446"/>
                <a:gd name="T19" fmla="*/ 2456 h 687"/>
                <a:gd name="T20" fmla="+- 0 11412 11412"/>
                <a:gd name="T21" fmla="*/ T20 w 1220"/>
                <a:gd name="T22" fmla="+- 0 3123 2446"/>
                <a:gd name="T23" fmla="*/ 3123 h 687"/>
                <a:gd name="T24" fmla="+- 0 11419 11412"/>
                <a:gd name="T25" fmla="*/ T24 w 1220"/>
                <a:gd name="T26" fmla="+- 0 3133 2446"/>
                <a:gd name="T27" fmla="*/ 3133 h 687"/>
                <a:gd name="T28" fmla="+- 0 11431 11412"/>
                <a:gd name="T29" fmla="*/ T28 w 1220"/>
                <a:gd name="T30" fmla="+- 0 3133 2446"/>
                <a:gd name="T31" fmla="*/ 3133 h 687"/>
                <a:gd name="T32" fmla="+- 0 11431 11412"/>
                <a:gd name="T33" fmla="*/ T32 w 1220"/>
                <a:gd name="T34" fmla="+- 0 2487 2446"/>
                <a:gd name="T35" fmla="*/ 2487 h 687"/>
                <a:gd name="T36" fmla="+- 0 11450 11412"/>
                <a:gd name="T37" fmla="*/ T36 w 1220"/>
                <a:gd name="T38" fmla="+- 0 2465 2446"/>
                <a:gd name="T39" fmla="*/ 2465 h 687"/>
                <a:gd name="T40" fmla="+- 0 11450 11412"/>
                <a:gd name="T41" fmla="*/ T40 w 1220"/>
                <a:gd name="T42" fmla="+- 0 2487 2446"/>
                <a:gd name="T43" fmla="*/ 2487 h 687"/>
                <a:gd name="T44" fmla="+- 0 12590 11412"/>
                <a:gd name="T45" fmla="*/ T44 w 1220"/>
                <a:gd name="T46" fmla="+- 0 2487 2446"/>
                <a:gd name="T47" fmla="*/ 2487 h 687"/>
                <a:gd name="T48" fmla="+- 0 12590 11412"/>
                <a:gd name="T49" fmla="*/ T48 w 1220"/>
                <a:gd name="T50" fmla="+- 0 2465 2446"/>
                <a:gd name="T51" fmla="*/ 2465 h 687"/>
                <a:gd name="T52" fmla="+- 0 12610 11412"/>
                <a:gd name="T53" fmla="*/ T52 w 1220"/>
                <a:gd name="T54" fmla="+- 0 2487 2446"/>
                <a:gd name="T55" fmla="*/ 2487 h 687"/>
                <a:gd name="T56" fmla="+- 0 12610 11412"/>
                <a:gd name="T57" fmla="*/ T56 w 1220"/>
                <a:gd name="T58" fmla="+- 0 3133 2446"/>
                <a:gd name="T59" fmla="*/ 3133 h 687"/>
                <a:gd name="T60" fmla="+- 0 12622 11412"/>
                <a:gd name="T61" fmla="*/ T60 w 1220"/>
                <a:gd name="T62" fmla="+- 0 3133 2446"/>
                <a:gd name="T63" fmla="*/ 3133 h 687"/>
                <a:gd name="T64" fmla="+- 0 12631 11412"/>
                <a:gd name="T65" fmla="*/ T64 w 1220"/>
                <a:gd name="T66" fmla="+- 0 3123 2446"/>
                <a:gd name="T67" fmla="*/ 3123 h 687"/>
                <a:gd name="T68" fmla="+- 0 11450 11412"/>
                <a:gd name="T69" fmla="*/ T68 w 1220"/>
                <a:gd name="T70" fmla="+- 0 2487 2446"/>
                <a:gd name="T71" fmla="*/ 2487 h 687"/>
                <a:gd name="T72" fmla="+- 0 11450 11412"/>
                <a:gd name="T73" fmla="*/ T72 w 1220"/>
                <a:gd name="T74" fmla="+- 0 2465 2446"/>
                <a:gd name="T75" fmla="*/ 2465 h 687"/>
                <a:gd name="T76" fmla="+- 0 11431 11412"/>
                <a:gd name="T77" fmla="*/ T76 w 1220"/>
                <a:gd name="T78" fmla="+- 0 2487 2446"/>
                <a:gd name="T79" fmla="*/ 2487 h 687"/>
                <a:gd name="T80" fmla="+- 0 11450 11412"/>
                <a:gd name="T81" fmla="*/ T80 w 1220"/>
                <a:gd name="T82" fmla="+- 0 2487 2446"/>
                <a:gd name="T83" fmla="*/ 2487 h 687"/>
                <a:gd name="T84" fmla="+- 0 11450 11412"/>
                <a:gd name="T85" fmla="*/ T84 w 1220"/>
                <a:gd name="T86" fmla="+- 0 3092 2446"/>
                <a:gd name="T87" fmla="*/ 3092 h 687"/>
                <a:gd name="T88" fmla="+- 0 11450 11412"/>
                <a:gd name="T89" fmla="*/ T88 w 1220"/>
                <a:gd name="T90" fmla="+- 0 2487 2446"/>
                <a:gd name="T91" fmla="*/ 2487 h 687"/>
                <a:gd name="T92" fmla="+- 0 11431 11412"/>
                <a:gd name="T93" fmla="*/ T92 w 1220"/>
                <a:gd name="T94" fmla="+- 0 2487 2446"/>
                <a:gd name="T95" fmla="*/ 2487 h 687"/>
                <a:gd name="T96" fmla="+- 0 11431 11412"/>
                <a:gd name="T97" fmla="*/ T96 w 1220"/>
                <a:gd name="T98" fmla="+- 0 3092 2446"/>
                <a:gd name="T99" fmla="*/ 3092 h 687"/>
                <a:gd name="T100" fmla="+- 0 11450 11412"/>
                <a:gd name="T101" fmla="*/ T100 w 1220"/>
                <a:gd name="T102" fmla="+- 0 3092 2446"/>
                <a:gd name="T103" fmla="*/ 3092 h 687"/>
                <a:gd name="T104" fmla="+- 0 12610 11412"/>
                <a:gd name="T105" fmla="*/ T104 w 1220"/>
                <a:gd name="T106" fmla="+- 0 3092 2446"/>
                <a:gd name="T107" fmla="*/ 3092 h 687"/>
                <a:gd name="T108" fmla="+- 0 11431 11412"/>
                <a:gd name="T109" fmla="*/ T108 w 1220"/>
                <a:gd name="T110" fmla="+- 0 3092 2446"/>
                <a:gd name="T111" fmla="*/ 3092 h 687"/>
                <a:gd name="T112" fmla="+- 0 11450 11412"/>
                <a:gd name="T113" fmla="*/ T112 w 1220"/>
                <a:gd name="T114" fmla="+- 0 3111 2446"/>
                <a:gd name="T115" fmla="*/ 3111 h 687"/>
                <a:gd name="T116" fmla="+- 0 11450 11412"/>
                <a:gd name="T117" fmla="*/ T116 w 1220"/>
                <a:gd name="T118" fmla="+- 0 3133 2446"/>
                <a:gd name="T119" fmla="*/ 3133 h 687"/>
                <a:gd name="T120" fmla="+- 0 12590 11412"/>
                <a:gd name="T121" fmla="*/ T120 w 1220"/>
                <a:gd name="T122" fmla="+- 0 3133 2446"/>
                <a:gd name="T123" fmla="*/ 3133 h 687"/>
                <a:gd name="T124" fmla="+- 0 12590 11412"/>
                <a:gd name="T125" fmla="*/ T124 w 1220"/>
                <a:gd name="T126" fmla="+- 0 3111 2446"/>
                <a:gd name="T127" fmla="*/ 3111 h 687"/>
                <a:gd name="T128" fmla="+- 0 12610 11412"/>
                <a:gd name="T129" fmla="*/ T128 w 1220"/>
                <a:gd name="T130" fmla="+- 0 3092 2446"/>
                <a:gd name="T131" fmla="*/ 3092 h 687"/>
                <a:gd name="T132" fmla="+- 0 11450 11412"/>
                <a:gd name="T133" fmla="*/ T132 w 1220"/>
                <a:gd name="T134" fmla="+- 0 3133 2446"/>
                <a:gd name="T135" fmla="*/ 3133 h 687"/>
                <a:gd name="T136" fmla="+- 0 11450 11412"/>
                <a:gd name="T137" fmla="*/ T136 w 1220"/>
                <a:gd name="T138" fmla="+- 0 3111 2446"/>
                <a:gd name="T139" fmla="*/ 3111 h 687"/>
                <a:gd name="T140" fmla="+- 0 11431 11412"/>
                <a:gd name="T141" fmla="*/ T140 w 1220"/>
                <a:gd name="T142" fmla="+- 0 3092 2446"/>
                <a:gd name="T143" fmla="*/ 3092 h 687"/>
                <a:gd name="T144" fmla="+- 0 11431 11412"/>
                <a:gd name="T145" fmla="*/ T144 w 1220"/>
                <a:gd name="T146" fmla="+- 0 3133 2446"/>
                <a:gd name="T147" fmla="*/ 3133 h 687"/>
                <a:gd name="T148" fmla="+- 0 11450 11412"/>
                <a:gd name="T149" fmla="*/ T148 w 1220"/>
                <a:gd name="T150" fmla="+- 0 3133 2446"/>
                <a:gd name="T151" fmla="*/ 3133 h 687"/>
                <a:gd name="T152" fmla="+- 0 12610 11412"/>
                <a:gd name="T153" fmla="*/ T152 w 1220"/>
                <a:gd name="T154" fmla="+- 0 2487 2446"/>
                <a:gd name="T155" fmla="*/ 2487 h 687"/>
                <a:gd name="T156" fmla="+- 0 12590 11412"/>
                <a:gd name="T157" fmla="*/ T156 w 1220"/>
                <a:gd name="T158" fmla="+- 0 2465 2446"/>
                <a:gd name="T159" fmla="*/ 2465 h 687"/>
                <a:gd name="T160" fmla="+- 0 12590 11412"/>
                <a:gd name="T161" fmla="*/ T160 w 1220"/>
                <a:gd name="T162" fmla="+- 0 2487 2446"/>
                <a:gd name="T163" fmla="*/ 2487 h 687"/>
                <a:gd name="T164" fmla="+- 0 12610 11412"/>
                <a:gd name="T165" fmla="*/ T164 w 1220"/>
                <a:gd name="T166" fmla="+- 0 2487 2446"/>
                <a:gd name="T167" fmla="*/ 2487 h 687"/>
                <a:gd name="T168" fmla="+- 0 12610 11412"/>
                <a:gd name="T169" fmla="*/ T168 w 1220"/>
                <a:gd name="T170" fmla="+- 0 3092 2446"/>
                <a:gd name="T171" fmla="*/ 3092 h 687"/>
                <a:gd name="T172" fmla="+- 0 12610 11412"/>
                <a:gd name="T173" fmla="*/ T172 w 1220"/>
                <a:gd name="T174" fmla="+- 0 2487 2446"/>
                <a:gd name="T175" fmla="*/ 2487 h 687"/>
                <a:gd name="T176" fmla="+- 0 12590 11412"/>
                <a:gd name="T177" fmla="*/ T176 w 1220"/>
                <a:gd name="T178" fmla="+- 0 2487 2446"/>
                <a:gd name="T179" fmla="*/ 2487 h 687"/>
                <a:gd name="T180" fmla="+- 0 12590 11412"/>
                <a:gd name="T181" fmla="*/ T180 w 1220"/>
                <a:gd name="T182" fmla="+- 0 3092 2446"/>
                <a:gd name="T183" fmla="*/ 3092 h 687"/>
                <a:gd name="T184" fmla="+- 0 12610 11412"/>
                <a:gd name="T185" fmla="*/ T184 w 1220"/>
                <a:gd name="T186" fmla="+- 0 3092 2446"/>
                <a:gd name="T187" fmla="*/ 3092 h 687"/>
                <a:gd name="T188" fmla="+- 0 12610 11412"/>
                <a:gd name="T189" fmla="*/ T188 w 1220"/>
                <a:gd name="T190" fmla="+- 0 3133 2446"/>
                <a:gd name="T191" fmla="*/ 3133 h 687"/>
                <a:gd name="T192" fmla="+- 0 12610 11412"/>
                <a:gd name="T193" fmla="*/ T192 w 1220"/>
                <a:gd name="T194" fmla="+- 0 3092 2446"/>
                <a:gd name="T195" fmla="*/ 3092 h 687"/>
                <a:gd name="T196" fmla="+- 0 12590 11412"/>
                <a:gd name="T197" fmla="*/ T196 w 1220"/>
                <a:gd name="T198" fmla="+- 0 3111 2446"/>
                <a:gd name="T199" fmla="*/ 3111 h 687"/>
                <a:gd name="T200" fmla="+- 0 12590 11412"/>
                <a:gd name="T201" fmla="*/ T200 w 1220"/>
                <a:gd name="T202" fmla="+- 0 3133 2446"/>
                <a:gd name="T203" fmla="*/ 3133 h 687"/>
                <a:gd name="T204" fmla="+- 0 12610 11412"/>
                <a:gd name="T205" fmla="*/ T204 w 1220"/>
                <a:gd name="T206" fmla="+- 0 3133 2446"/>
                <a:gd name="T207" fmla="*/ 3133 h 6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220" h="687">
                  <a:moveTo>
                    <a:pt x="1219" y="677"/>
                  </a:moveTo>
                  <a:lnTo>
                    <a:pt x="1219" y="10"/>
                  </a:lnTo>
                  <a:lnTo>
                    <a:pt x="1210" y="0"/>
                  </a:lnTo>
                  <a:lnTo>
                    <a:pt x="7" y="0"/>
                  </a:lnTo>
                  <a:lnTo>
                    <a:pt x="0" y="10"/>
                  </a:lnTo>
                  <a:lnTo>
                    <a:pt x="0" y="677"/>
                  </a:lnTo>
                  <a:lnTo>
                    <a:pt x="7" y="687"/>
                  </a:lnTo>
                  <a:lnTo>
                    <a:pt x="19" y="687"/>
                  </a:lnTo>
                  <a:lnTo>
                    <a:pt x="19" y="41"/>
                  </a:lnTo>
                  <a:lnTo>
                    <a:pt x="38" y="19"/>
                  </a:lnTo>
                  <a:lnTo>
                    <a:pt x="38" y="41"/>
                  </a:lnTo>
                  <a:lnTo>
                    <a:pt x="1178" y="41"/>
                  </a:lnTo>
                  <a:lnTo>
                    <a:pt x="1178" y="19"/>
                  </a:lnTo>
                  <a:lnTo>
                    <a:pt x="1198" y="41"/>
                  </a:lnTo>
                  <a:lnTo>
                    <a:pt x="1198" y="687"/>
                  </a:lnTo>
                  <a:lnTo>
                    <a:pt x="1210" y="687"/>
                  </a:lnTo>
                  <a:lnTo>
                    <a:pt x="1219" y="677"/>
                  </a:lnTo>
                  <a:close/>
                  <a:moveTo>
                    <a:pt x="38" y="41"/>
                  </a:moveTo>
                  <a:lnTo>
                    <a:pt x="38" y="19"/>
                  </a:lnTo>
                  <a:lnTo>
                    <a:pt x="19" y="41"/>
                  </a:lnTo>
                  <a:lnTo>
                    <a:pt x="38" y="41"/>
                  </a:lnTo>
                  <a:close/>
                  <a:moveTo>
                    <a:pt x="38" y="646"/>
                  </a:moveTo>
                  <a:lnTo>
                    <a:pt x="38" y="41"/>
                  </a:lnTo>
                  <a:lnTo>
                    <a:pt x="19" y="41"/>
                  </a:lnTo>
                  <a:lnTo>
                    <a:pt x="19" y="646"/>
                  </a:lnTo>
                  <a:lnTo>
                    <a:pt x="38" y="646"/>
                  </a:lnTo>
                  <a:close/>
                  <a:moveTo>
                    <a:pt x="1198" y="646"/>
                  </a:moveTo>
                  <a:lnTo>
                    <a:pt x="19" y="646"/>
                  </a:lnTo>
                  <a:lnTo>
                    <a:pt x="38" y="665"/>
                  </a:lnTo>
                  <a:lnTo>
                    <a:pt x="38" y="687"/>
                  </a:lnTo>
                  <a:lnTo>
                    <a:pt x="1178" y="687"/>
                  </a:lnTo>
                  <a:lnTo>
                    <a:pt x="1178" y="665"/>
                  </a:lnTo>
                  <a:lnTo>
                    <a:pt x="1198" y="646"/>
                  </a:lnTo>
                  <a:close/>
                  <a:moveTo>
                    <a:pt x="38" y="687"/>
                  </a:moveTo>
                  <a:lnTo>
                    <a:pt x="38" y="665"/>
                  </a:lnTo>
                  <a:lnTo>
                    <a:pt x="19" y="646"/>
                  </a:lnTo>
                  <a:lnTo>
                    <a:pt x="19" y="687"/>
                  </a:lnTo>
                  <a:lnTo>
                    <a:pt x="38" y="687"/>
                  </a:lnTo>
                  <a:close/>
                  <a:moveTo>
                    <a:pt x="1198" y="41"/>
                  </a:moveTo>
                  <a:lnTo>
                    <a:pt x="1178" y="19"/>
                  </a:lnTo>
                  <a:lnTo>
                    <a:pt x="1178" y="41"/>
                  </a:lnTo>
                  <a:lnTo>
                    <a:pt x="1198" y="41"/>
                  </a:lnTo>
                  <a:close/>
                  <a:moveTo>
                    <a:pt x="1198" y="646"/>
                  </a:moveTo>
                  <a:lnTo>
                    <a:pt x="1198" y="41"/>
                  </a:lnTo>
                  <a:lnTo>
                    <a:pt x="1178" y="41"/>
                  </a:lnTo>
                  <a:lnTo>
                    <a:pt x="1178" y="646"/>
                  </a:lnTo>
                  <a:lnTo>
                    <a:pt x="1198" y="646"/>
                  </a:lnTo>
                  <a:close/>
                  <a:moveTo>
                    <a:pt x="1198" y="687"/>
                  </a:moveTo>
                  <a:lnTo>
                    <a:pt x="1198" y="646"/>
                  </a:lnTo>
                  <a:lnTo>
                    <a:pt x="1178" y="665"/>
                  </a:lnTo>
                  <a:lnTo>
                    <a:pt x="1178" y="687"/>
                  </a:lnTo>
                  <a:lnTo>
                    <a:pt x="1198" y="6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docshape64">
              <a:extLst>
                <a:ext uri="{FF2B5EF4-FFF2-40B4-BE49-F238E27FC236}">
                  <a16:creationId xmlns:a16="http://schemas.microsoft.com/office/drawing/2014/main" id="{5A877826-22C6-6ACF-7270-8DFD50E49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9" y="2465"/>
              <a:ext cx="1179" cy="646"/>
            </a:xfrm>
            <a:prstGeom prst="rect">
              <a:avLst/>
            </a:pr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docshape65">
              <a:extLst>
                <a:ext uri="{FF2B5EF4-FFF2-40B4-BE49-F238E27FC236}">
                  <a16:creationId xmlns:a16="http://schemas.microsoft.com/office/drawing/2014/main" id="{F5B68BF7-537B-3E6B-B4A1-4B486A3D9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8" y="2446"/>
              <a:ext cx="1220" cy="687"/>
            </a:xfrm>
            <a:custGeom>
              <a:avLst/>
              <a:gdLst>
                <a:gd name="T0" fmla="+- 0 14047 12828"/>
                <a:gd name="T1" fmla="*/ T0 w 1220"/>
                <a:gd name="T2" fmla="+- 0 3123 2446"/>
                <a:gd name="T3" fmla="*/ 3123 h 687"/>
                <a:gd name="T4" fmla="+- 0 14047 12828"/>
                <a:gd name="T5" fmla="*/ T4 w 1220"/>
                <a:gd name="T6" fmla="+- 0 2456 2446"/>
                <a:gd name="T7" fmla="*/ 2456 h 687"/>
                <a:gd name="T8" fmla="+- 0 14040 12828"/>
                <a:gd name="T9" fmla="*/ T8 w 1220"/>
                <a:gd name="T10" fmla="+- 0 2446 2446"/>
                <a:gd name="T11" fmla="*/ 2446 h 687"/>
                <a:gd name="T12" fmla="+- 0 12838 12828"/>
                <a:gd name="T13" fmla="*/ T12 w 1220"/>
                <a:gd name="T14" fmla="+- 0 2446 2446"/>
                <a:gd name="T15" fmla="*/ 2446 h 687"/>
                <a:gd name="T16" fmla="+- 0 12828 12828"/>
                <a:gd name="T17" fmla="*/ T16 w 1220"/>
                <a:gd name="T18" fmla="+- 0 2456 2446"/>
                <a:gd name="T19" fmla="*/ 2456 h 687"/>
                <a:gd name="T20" fmla="+- 0 12828 12828"/>
                <a:gd name="T21" fmla="*/ T20 w 1220"/>
                <a:gd name="T22" fmla="+- 0 3123 2446"/>
                <a:gd name="T23" fmla="*/ 3123 h 687"/>
                <a:gd name="T24" fmla="+- 0 12838 12828"/>
                <a:gd name="T25" fmla="*/ T24 w 1220"/>
                <a:gd name="T26" fmla="+- 0 3133 2446"/>
                <a:gd name="T27" fmla="*/ 3133 h 687"/>
                <a:gd name="T28" fmla="+- 0 12850 12828"/>
                <a:gd name="T29" fmla="*/ T28 w 1220"/>
                <a:gd name="T30" fmla="+- 0 3133 2446"/>
                <a:gd name="T31" fmla="*/ 3133 h 687"/>
                <a:gd name="T32" fmla="+- 0 12850 12828"/>
                <a:gd name="T33" fmla="*/ T32 w 1220"/>
                <a:gd name="T34" fmla="+- 0 2487 2446"/>
                <a:gd name="T35" fmla="*/ 2487 h 687"/>
                <a:gd name="T36" fmla="+- 0 12869 12828"/>
                <a:gd name="T37" fmla="*/ T36 w 1220"/>
                <a:gd name="T38" fmla="+- 0 2465 2446"/>
                <a:gd name="T39" fmla="*/ 2465 h 687"/>
                <a:gd name="T40" fmla="+- 0 12869 12828"/>
                <a:gd name="T41" fmla="*/ T40 w 1220"/>
                <a:gd name="T42" fmla="+- 0 2487 2446"/>
                <a:gd name="T43" fmla="*/ 2487 h 687"/>
                <a:gd name="T44" fmla="+- 0 14009 12828"/>
                <a:gd name="T45" fmla="*/ T44 w 1220"/>
                <a:gd name="T46" fmla="+- 0 2487 2446"/>
                <a:gd name="T47" fmla="*/ 2487 h 687"/>
                <a:gd name="T48" fmla="+- 0 14009 12828"/>
                <a:gd name="T49" fmla="*/ T48 w 1220"/>
                <a:gd name="T50" fmla="+- 0 2465 2446"/>
                <a:gd name="T51" fmla="*/ 2465 h 687"/>
                <a:gd name="T52" fmla="+- 0 14028 12828"/>
                <a:gd name="T53" fmla="*/ T52 w 1220"/>
                <a:gd name="T54" fmla="+- 0 2487 2446"/>
                <a:gd name="T55" fmla="*/ 2487 h 687"/>
                <a:gd name="T56" fmla="+- 0 14028 12828"/>
                <a:gd name="T57" fmla="*/ T56 w 1220"/>
                <a:gd name="T58" fmla="+- 0 3133 2446"/>
                <a:gd name="T59" fmla="*/ 3133 h 687"/>
                <a:gd name="T60" fmla="+- 0 14040 12828"/>
                <a:gd name="T61" fmla="*/ T60 w 1220"/>
                <a:gd name="T62" fmla="+- 0 3133 2446"/>
                <a:gd name="T63" fmla="*/ 3133 h 687"/>
                <a:gd name="T64" fmla="+- 0 14047 12828"/>
                <a:gd name="T65" fmla="*/ T64 w 1220"/>
                <a:gd name="T66" fmla="+- 0 3123 2446"/>
                <a:gd name="T67" fmla="*/ 3123 h 687"/>
                <a:gd name="T68" fmla="+- 0 12869 12828"/>
                <a:gd name="T69" fmla="*/ T68 w 1220"/>
                <a:gd name="T70" fmla="+- 0 2487 2446"/>
                <a:gd name="T71" fmla="*/ 2487 h 687"/>
                <a:gd name="T72" fmla="+- 0 12869 12828"/>
                <a:gd name="T73" fmla="*/ T72 w 1220"/>
                <a:gd name="T74" fmla="+- 0 2465 2446"/>
                <a:gd name="T75" fmla="*/ 2465 h 687"/>
                <a:gd name="T76" fmla="+- 0 12850 12828"/>
                <a:gd name="T77" fmla="*/ T76 w 1220"/>
                <a:gd name="T78" fmla="+- 0 2487 2446"/>
                <a:gd name="T79" fmla="*/ 2487 h 687"/>
                <a:gd name="T80" fmla="+- 0 12869 12828"/>
                <a:gd name="T81" fmla="*/ T80 w 1220"/>
                <a:gd name="T82" fmla="+- 0 2487 2446"/>
                <a:gd name="T83" fmla="*/ 2487 h 687"/>
                <a:gd name="T84" fmla="+- 0 12869 12828"/>
                <a:gd name="T85" fmla="*/ T84 w 1220"/>
                <a:gd name="T86" fmla="+- 0 3092 2446"/>
                <a:gd name="T87" fmla="*/ 3092 h 687"/>
                <a:gd name="T88" fmla="+- 0 12869 12828"/>
                <a:gd name="T89" fmla="*/ T88 w 1220"/>
                <a:gd name="T90" fmla="+- 0 2487 2446"/>
                <a:gd name="T91" fmla="*/ 2487 h 687"/>
                <a:gd name="T92" fmla="+- 0 12850 12828"/>
                <a:gd name="T93" fmla="*/ T92 w 1220"/>
                <a:gd name="T94" fmla="+- 0 2487 2446"/>
                <a:gd name="T95" fmla="*/ 2487 h 687"/>
                <a:gd name="T96" fmla="+- 0 12850 12828"/>
                <a:gd name="T97" fmla="*/ T96 w 1220"/>
                <a:gd name="T98" fmla="+- 0 3092 2446"/>
                <a:gd name="T99" fmla="*/ 3092 h 687"/>
                <a:gd name="T100" fmla="+- 0 12869 12828"/>
                <a:gd name="T101" fmla="*/ T100 w 1220"/>
                <a:gd name="T102" fmla="+- 0 3092 2446"/>
                <a:gd name="T103" fmla="*/ 3092 h 687"/>
                <a:gd name="T104" fmla="+- 0 14028 12828"/>
                <a:gd name="T105" fmla="*/ T104 w 1220"/>
                <a:gd name="T106" fmla="+- 0 3092 2446"/>
                <a:gd name="T107" fmla="*/ 3092 h 687"/>
                <a:gd name="T108" fmla="+- 0 12850 12828"/>
                <a:gd name="T109" fmla="*/ T108 w 1220"/>
                <a:gd name="T110" fmla="+- 0 3092 2446"/>
                <a:gd name="T111" fmla="*/ 3092 h 687"/>
                <a:gd name="T112" fmla="+- 0 12869 12828"/>
                <a:gd name="T113" fmla="*/ T112 w 1220"/>
                <a:gd name="T114" fmla="+- 0 3111 2446"/>
                <a:gd name="T115" fmla="*/ 3111 h 687"/>
                <a:gd name="T116" fmla="+- 0 12869 12828"/>
                <a:gd name="T117" fmla="*/ T116 w 1220"/>
                <a:gd name="T118" fmla="+- 0 3133 2446"/>
                <a:gd name="T119" fmla="*/ 3133 h 687"/>
                <a:gd name="T120" fmla="+- 0 14009 12828"/>
                <a:gd name="T121" fmla="*/ T120 w 1220"/>
                <a:gd name="T122" fmla="+- 0 3133 2446"/>
                <a:gd name="T123" fmla="*/ 3133 h 687"/>
                <a:gd name="T124" fmla="+- 0 14009 12828"/>
                <a:gd name="T125" fmla="*/ T124 w 1220"/>
                <a:gd name="T126" fmla="+- 0 3111 2446"/>
                <a:gd name="T127" fmla="*/ 3111 h 687"/>
                <a:gd name="T128" fmla="+- 0 14028 12828"/>
                <a:gd name="T129" fmla="*/ T128 w 1220"/>
                <a:gd name="T130" fmla="+- 0 3092 2446"/>
                <a:gd name="T131" fmla="*/ 3092 h 687"/>
                <a:gd name="T132" fmla="+- 0 12869 12828"/>
                <a:gd name="T133" fmla="*/ T132 w 1220"/>
                <a:gd name="T134" fmla="+- 0 3133 2446"/>
                <a:gd name="T135" fmla="*/ 3133 h 687"/>
                <a:gd name="T136" fmla="+- 0 12869 12828"/>
                <a:gd name="T137" fmla="*/ T136 w 1220"/>
                <a:gd name="T138" fmla="+- 0 3111 2446"/>
                <a:gd name="T139" fmla="*/ 3111 h 687"/>
                <a:gd name="T140" fmla="+- 0 12850 12828"/>
                <a:gd name="T141" fmla="*/ T140 w 1220"/>
                <a:gd name="T142" fmla="+- 0 3092 2446"/>
                <a:gd name="T143" fmla="*/ 3092 h 687"/>
                <a:gd name="T144" fmla="+- 0 12850 12828"/>
                <a:gd name="T145" fmla="*/ T144 w 1220"/>
                <a:gd name="T146" fmla="+- 0 3133 2446"/>
                <a:gd name="T147" fmla="*/ 3133 h 687"/>
                <a:gd name="T148" fmla="+- 0 12869 12828"/>
                <a:gd name="T149" fmla="*/ T148 w 1220"/>
                <a:gd name="T150" fmla="+- 0 3133 2446"/>
                <a:gd name="T151" fmla="*/ 3133 h 687"/>
                <a:gd name="T152" fmla="+- 0 14028 12828"/>
                <a:gd name="T153" fmla="*/ T152 w 1220"/>
                <a:gd name="T154" fmla="+- 0 2487 2446"/>
                <a:gd name="T155" fmla="*/ 2487 h 687"/>
                <a:gd name="T156" fmla="+- 0 14009 12828"/>
                <a:gd name="T157" fmla="*/ T156 w 1220"/>
                <a:gd name="T158" fmla="+- 0 2465 2446"/>
                <a:gd name="T159" fmla="*/ 2465 h 687"/>
                <a:gd name="T160" fmla="+- 0 14009 12828"/>
                <a:gd name="T161" fmla="*/ T160 w 1220"/>
                <a:gd name="T162" fmla="+- 0 2487 2446"/>
                <a:gd name="T163" fmla="*/ 2487 h 687"/>
                <a:gd name="T164" fmla="+- 0 14028 12828"/>
                <a:gd name="T165" fmla="*/ T164 w 1220"/>
                <a:gd name="T166" fmla="+- 0 2487 2446"/>
                <a:gd name="T167" fmla="*/ 2487 h 687"/>
                <a:gd name="T168" fmla="+- 0 14028 12828"/>
                <a:gd name="T169" fmla="*/ T168 w 1220"/>
                <a:gd name="T170" fmla="+- 0 3092 2446"/>
                <a:gd name="T171" fmla="*/ 3092 h 687"/>
                <a:gd name="T172" fmla="+- 0 14028 12828"/>
                <a:gd name="T173" fmla="*/ T172 w 1220"/>
                <a:gd name="T174" fmla="+- 0 2487 2446"/>
                <a:gd name="T175" fmla="*/ 2487 h 687"/>
                <a:gd name="T176" fmla="+- 0 14009 12828"/>
                <a:gd name="T177" fmla="*/ T176 w 1220"/>
                <a:gd name="T178" fmla="+- 0 2487 2446"/>
                <a:gd name="T179" fmla="*/ 2487 h 687"/>
                <a:gd name="T180" fmla="+- 0 14009 12828"/>
                <a:gd name="T181" fmla="*/ T180 w 1220"/>
                <a:gd name="T182" fmla="+- 0 3092 2446"/>
                <a:gd name="T183" fmla="*/ 3092 h 687"/>
                <a:gd name="T184" fmla="+- 0 14028 12828"/>
                <a:gd name="T185" fmla="*/ T184 w 1220"/>
                <a:gd name="T186" fmla="+- 0 3092 2446"/>
                <a:gd name="T187" fmla="*/ 3092 h 687"/>
                <a:gd name="T188" fmla="+- 0 14028 12828"/>
                <a:gd name="T189" fmla="*/ T188 w 1220"/>
                <a:gd name="T190" fmla="+- 0 3133 2446"/>
                <a:gd name="T191" fmla="*/ 3133 h 687"/>
                <a:gd name="T192" fmla="+- 0 14028 12828"/>
                <a:gd name="T193" fmla="*/ T192 w 1220"/>
                <a:gd name="T194" fmla="+- 0 3092 2446"/>
                <a:gd name="T195" fmla="*/ 3092 h 687"/>
                <a:gd name="T196" fmla="+- 0 14009 12828"/>
                <a:gd name="T197" fmla="*/ T196 w 1220"/>
                <a:gd name="T198" fmla="+- 0 3111 2446"/>
                <a:gd name="T199" fmla="*/ 3111 h 687"/>
                <a:gd name="T200" fmla="+- 0 14009 12828"/>
                <a:gd name="T201" fmla="*/ T200 w 1220"/>
                <a:gd name="T202" fmla="+- 0 3133 2446"/>
                <a:gd name="T203" fmla="*/ 3133 h 687"/>
                <a:gd name="T204" fmla="+- 0 14028 12828"/>
                <a:gd name="T205" fmla="*/ T204 w 1220"/>
                <a:gd name="T206" fmla="+- 0 3133 2446"/>
                <a:gd name="T207" fmla="*/ 3133 h 6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220" h="687">
                  <a:moveTo>
                    <a:pt x="1219" y="677"/>
                  </a:moveTo>
                  <a:lnTo>
                    <a:pt x="1219" y="10"/>
                  </a:lnTo>
                  <a:lnTo>
                    <a:pt x="1212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677"/>
                  </a:lnTo>
                  <a:lnTo>
                    <a:pt x="10" y="687"/>
                  </a:lnTo>
                  <a:lnTo>
                    <a:pt x="22" y="687"/>
                  </a:lnTo>
                  <a:lnTo>
                    <a:pt x="22" y="41"/>
                  </a:lnTo>
                  <a:lnTo>
                    <a:pt x="41" y="19"/>
                  </a:lnTo>
                  <a:lnTo>
                    <a:pt x="41" y="41"/>
                  </a:lnTo>
                  <a:lnTo>
                    <a:pt x="1181" y="41"/>
                  </a:lnTo>
                  <a:lnTo>
                    <a:pt x="1181" y="19"/>
                  </a:lnTo>
                  <a:lnTo>
                    <a:pt x="1200" y="41"/>
                  </a:lnTo>
                  <a:lnTo>
                    <a:pt x="1200" y="687"/>
                  </a:lnTo>
                  <a:lnTo>
                    <a:pt x="1212" y="687"/>
                  </a:lnTo>
                  <a:lnTo>
                    <a:pt x="1219" y="677"/>
                  </a:lnTo>
                  <a:close/>
                  <a:moveTo>
                    <a:pt x="41" y="41"/>
                  </a:moveTo>
                  <a:lnTo>
                    <a:pt x="41" y="19"/>
                  </a:lnTo>
                  <a:lnTo>
                    <a:pt x="22" y="41"/>
                  </a:lnTo>
                  <a:lnTo>
                    <a:pt x="41" y="41"/>
                  </a:lnTo>
                  <a:close/>
                  <a:moveTo>
                    <a:pt x="41" y="646"/>
                  </a:moveTo>
                  <a:lnTo>
                    <a:pt x="41" y="41"/>
                  </a:lnTo>
                  <a:lnTo>
                    <a:pt x="22" y="41"/>
                  </a:lnTo>
                  <a:lnTo>
                    <a:pt x="22" y="646"/>
                  </a:lnTo>
                  <a:lnTo>
                    <a:pt x="41" y="646"/>
                  </a:lnTo>
                  <a:close/>
                  <a:moveTo>
                    <a:pt x="1200" y="646"/>
                  </a:moveTo>
                  <a:lnTo>
                    <a:pt x="22" y="646"/>
                  </a:lnTo>
                  <a:lnTo>
                    <a:pt x="41" y="665"/>
                  </a:lnTo>
                  <a:lnTo>
                    <a:pt x="41" y="687"/>
                  </a:lnTo>
                  <a:lnTo>
                    <a:pt x="1181" y="687"/>
                  </a:lnTo>
                  <a:lnTo>
                    <a:pt x="1181" y="665"/>
                  </a:lnTo>
                  <a:lnTo>
                    <a:pt x="1200" y="646"/>
                  </a:lnTo>
                  <a:close/>
                  <a:moveTo>
                    <a:pt x="41" y="687"/>
                  </a:moveTo>
                  <a:lnTo>
                    <a:pt x="41" y="665"/>
                  </a:lnTo>
                  <a:lnTo>
                    <a:pt x="22" y="646"/>
                  </a:lnTo>
                  <a:lnTo>
                    <a:pt x="22" y="687"/>
                  </a:lnTo>
                  <a:lnTo>
                    <a:pt x="41" y="687"/>
                  </a:lnTo>
                  <a:close/>
                  <a:moveTo>
                    <a:pt x="1200" y="41"/>
                  </a:moveTo>
                  <a:lnTo>
                    <a:pt x="1181" y="19"/>
                  </a:lnTo>
                  <a:lnTo>
                    <a:pt x="1181" y="41"/>
                  </a:lnTo>
                  <a:lnTo>
                    <a:pt x="1200" y="41"/>
                  </a:lnTo>
                  <a:close/>
                  <a:moveTo>
                    <a:pt x="1200" y="646"/>
                  </a:moveTo>
                  <a:lnTo>
                    <a:pt x="1200" y="41"/>
                  </a:lnTo>
                  <a:lnTo>
                    <a:pt x="1181" y="41"/>
                  </a:lnTo>
                  <a:lnTo>
                    <a:pt x="1181" y="646"/>
                  </a:lnTo>
                  <a:lnTo>
                    <a:pt x="1200" y="646"/>
                  </a:lnTo>
                  <a:close/>
                  <a:moveTo>
                    <a:pt x="1200" y="687"/>
                  </a:moveTo>
                  <a:lnTo>
                    <a:pt x="1200" y="646"/>
                  </a:lnTo>
                  <a:lnTo>
                    <a:pt x="1181" y="665"/>
                  </a:lnTo>
                  <a:lnTo>
                    <a:pt x="1181" y="687"/>
                  </a:lnTo>
                  <a:lnTo>
                    <a:pt x="1200" y="6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docshape67">
              <a:extLst>
                <a:ext uri="{FF2B5EF4-FFF2-40B4-BE49-F238E27FC236}">
                  <a16:creationId xmlns:a16="http://schemas.microsoft.com/office/drawing/2014/main" id="{DDE158AE-963C-DE4A-EB07-6AA0A539D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4" y="2446"/>
              <a:ext cx="1220" cy="687"/>
            </a:xfrm>
            <a:custGeom>
              <a:avLst/>
              <a:gdLst>
                <a:gd name="T0" fmla="+- 0 15504 14285"/>
                <a:gd name="T1" fmla="*/ T0 w 1220"/>
                <a:gd name="T2" fmla="+- 0 3123 2446"/>
                <a:gd name="T3" fmla="*/ 3123 h 687"/>
                <a:gd name="T4" fmla="+- 0 15504 14285"/>
                <a:gd name="T5" fmla="*/ T4 w 1220"/>
                <a:gd name="T6" fmla="+- 0 2456 2446"/>
                <a:gd name="T7" fmla="*/ 2456 h 687"/>
                <a:gd name="T8" fmla="+- 0 15494 14285"/>
                <a:gd name="T9" fmla="*/ T8 w 1220"/>
                <a:gd name="T10" fmla="+- 0 2446 2446"/>
                <a:gd name="T11" fmla="*/ 2446 h 687"/>
                <a:gd name="T12" fmla="+- 0 14292 14285"/>
                <a:gd name="T13" fmla="*/ T12 w 1220"/>
                <a:gd name="T14" fmla="+- 0 2446 2446"/>
                <a:gd name="T15" fmla="*/ 2446 h 687"/>
                <a:gd name="T16" fmla="+- 0 14285 14285"/>
                <a:gd name="T17" fmla="*/ T16 w 1220"/>
                <a:gd name="T18" fmla="+- 0 2456 2446"/>
                <a:gd name="T19" fmla="*/ 2456 h 687"/>
                <a:gd name="T20" fmla="+- 0 14285 14285"/>
                <a:gd name="T21" fmla="*/ T20 w 1220"/>
                <a:gd name="T22" fmla="+- 0 3123 2446"/>
                <a:gd name="T23" fmla="*/ 3123 h 687"/>
                <a:gd name="T24" fmla="+- 0 14292 14285"/>
                <a:gd name="T25" fmla="*/ T24 w 1220"/>
                <a:gd name="T26" fmla="+- 0 3133 2446"/>
                <a:gd name="T27" fmla="*/ 3133 h 687"/>
                <a:gd name="T28" fmla="+- 0 14304 14285"/>
                <a:gd name="T29" fmla="*/ T28 w 1220"/>
                <a:gd name="T30" fmla="+- 0 3133 2446"/>
                <a:gd name="T31" fmla="*/ 3133 h 687"/>
                <a:gd name="T32" fmla="+- 0 14304 14285"/>
                <a:gd name="T33" fmla="*/ T32 w 1220"/>
                <a:gd name="T34" fmla="+- 0 2487 2446"/>
                <a:gd name="T35" fmla="*/ 2487 h 687"/>
                <a:gd name="T36" fmla="+- 0 14323 14285"/>
                <a:gd name="T37" fmla="*/ T36 w 1220"/>
                <a:gd name="T38" fmla="+- 0 2465 2446"/>
                <a:gd name="T39" fmla="*/ 2465 h 687"/>
                <a:gd name="T40" fmla="+- 0 14323 14285"/>
                <a:gd name="T41" fmla="*/ T40 w 1220"/>
                <a:gd name="T42" fmla="+- 0 2487 2446"/>
                <a:gd name="T43" fmla="*/ 2487 h 687"/>
                <a:gd name="T44" fmla="+- 0 15463 14285"/>
                <a:gd name="T45" fmla="*/ T44 w 1220"/>
                <a:gd name="T46" fmla="+- 0 2487 2446"/>
                <a:gd name="T47" fmla="*/ 2487 h 687"/>
                <a:gd name="T48" fmla="+- 0 15463 14285"/>
                <a:gd name="T49" fmla="*/ T48 w 1220"/>
                <a:gd name="T50" fmla="+- 0 2465 2446"/>
                <a:gd name="T51" fmla="*/ 2465 h 687"/>
                <a:gd name="T52" fmla="+- 0 15482 14285"/>
                <a:gd name="T53" fmla="*/ T52 w 1220"/>
                <a:gd name="T54" fmla="+- 0 2487 2446"/>
                <a:gd name="T55" fmla="*/ 2487 h 687"/>
                <a:gd name="T56" fmla="+- 0 15482 14285"/>
                <a:gd name="T57" fmla="*/ T56 w 1220"/>
                <a:gd name="T58" fmla="+- 0 3133 2446"/>
                <a:gd name="T59" fmla="*/ 3133 h 687"/>
                <a:gd name="T60" fmla="+- 0 15494 14285"/>
                <a:gd name="T61" fmla="*/ T60 w 1220"/>
                <a:gd name="T62" fmla="+- 0 3133 2446"/>
                <a:gd name="T63" fmla="*/ 3133 h 687"/>
                <a:gd name="T64" fmla="+- 0 15504 14285"/>
                <a:gd name="T65" fmla="*/ T64 w 1220"/>
                <a:gd name="T66" fmla="+- 0 3123 2446"/>
                <a:gd name="T67" fmla="*/ 3123 h 687"/>
                <a:gd name="T68" fmla="+- 0 14323 14285"/>
                <a:gd name="T69" fmla="*/ T68 w 1220"/>
                <a:gd name="T70" fmla="+- 0 2487 2446"/>
                <a:gd name="T71" fmla="*/ 2487 h 687"/>
                <a:gd name="T72" fmla="+- 0 14323 14285"/>
                <a:gd name="T73" fmla="*/ T72 w 1220"/>
                <a:gd name="T74" fmla="+- 0 2465 2446"/>
                <a:gd name="T75" fmla="*/ 2465 h 687"/>
                <a:gd name="T76" fmla="+- 0 14304 14285"/>
                <a:gd name="T77" fmla="*/ T76 w 1220"/>
                <a:gd name="T78" fmla="+- 0 2487 2446"/>
                <a:gd name="T79" fmla="*/ 2487 h 687"/>
                <a:gd name="T80" fmla="+- 0 14323 14285"/>
                <a:gd name="T81" fmla="*/ T80 w 1220"/>
                <a:gd name="T82" fmla="+- 0 2487 2446"/>
                <a:gd name="T83" fmla="*/ 2487 h 687"/>
                <a:gd name="T84" fmla="+- 0 14323 14285"/>
                <a:gd name="T85" fmla="*/ T84 w 1220"/>
                <a:gd name="T86" fmla="+- 0 3092 2446"/>
                <a:gd name="T87" fmla="*/ 3092 h 687"/>
                <a:gd name="T88" fmla="+- 0 14323 14285"/>
                <a:gd name="T89" fmla="*/ T88 w 1220"/>
                <a:gd name="T90" fmla="+- 0 2487 2446"/>
                <a:gd name="T91" fmla="*/ 2487 h 687"/>
                <a:gd name="T92" fmla="+- 0 14304 14285"/>
                <a:gd name="T93" fmla="*/ T92 w 1220"/>
                <a:gd name="T94" fmla="+- 0 2487 2446"/>
                <a:gd name="T95" fmla="*/ 2487 h 687"/>
                <a:gd name="T96" fmla="+- 0 14304 14285"/>
                <a:gd name="T97" fmla="*/ T96 w 1220"/>
                <a:gd name="T98" fmla="+- 0 3092 2446"/>
                <a:gd name="T99" fmla="*/ 3092 h 687"/>
                <a:gd name="T100" fmla="+- 0 14323 14285"/>
                <a:gd name="T101" fmla="*/ T100 w 1220"/>
                <a:gd name="T102" fmla="+- 0 3092 2446"/>
                <a:gd name="T103" fmla="*/ 3092 h 687"/>
                <a:gd name="T104" fmla="+- 0 15482 14285"/>
                <a:gd name="T105" fmla="*/ T104 w 1220"/>
                <a:gd name="T106" fmla="+- 0 3092 2446"/>
                <a:gd name="T107" fmla="*/ 3092 h 687"/>
                <a:gd name="T108" fmla="+- 0 14304 14285"/>
                <a:gd name="T109" fmla="*/ T108 w 1220"/>
                <a:gd name="T110" fmla="+- 0 3092 2446"/>
                <a:gd name="T111" fmla="*/ 3092 h 687"/>
                <a:gd name="T112" fmla="+- 0 14323 14285"/>
                <a:gd name="T113" fmla="*/ T112 w 1220"/>
                <a:gd name="T114" fmla="+- 0 3111 2446"/>
                <a:gd name="T115" fmla="*/ 3111 h 687"/>
                <a:gd name="T116" fmla="+- 0 14323 14285"/>
                <a:gd name="T117" fmla="*/ T116 w 1220"/>
                <a:gd name="T118" fmla="+- 0 3133 2446"/>
                <a:gd name="T119" fmla="*/ 3133 h 687"/>
                <a:gd name="T120" fmla="+- 0 15463 14285"/>
                <a:gd name="T121" fmla="*/ T120 w 1220"/>
                <a:gd name="T122" fmla="+- 0 3133 2446"/>
                <a:gd name="T123" fmla="*/ 3133 h 687"/>
                <a:gd name="T124" fmla="+- 0 15463 14285"/>
                <a:gd name="T125" fmla="*/ T124 w 1220"/>
                <a:gd name="T126" fmla="+- 0 3111 2446"/>
                <a:gd name="T127" fmla="*/ 3111 h 687"/>
                <a:gd name="T128" fmla="+- 0 15482 14285"/>
                <a:gd name="T129" fmla="*/ T128 w 1220"/>
                <a:gd name="T130" fmla="+- 0 3092 2446"/>
                <a:gd name="T131" fmla="*/ 3092 h 687"/>
                <a:gd name="T132" fmla="+- 0 14323 14285"/>
                <a:gd name="T133" fmla="*/ T132 w 1220"/>
                <a:gd name="T134" fmla="+- 0 3133 2446"/>
                <a:gd name="T135" fmla="*/ 3133 h 687"/>
                <a:gd name="T136" fmla="+- 0 14323 14285"/>
                <a:gd name="T137" fmla="*/ T136 w 1220"/>
                <a:gd name="T138" fmla="+- 0 3111 2446"/>
                <a:gd name="T139" fmla="*/ 3111 h 687"/>
                <a:gd name="T140" fmla="+- 0 14304 14285"/>
                <a:gd name="T141" fmla="*/ T140 w 1220"/>
                <a:gd name="T142" fmla="+- 0 3092 2446"/>
                <a:gd name="T143" fmla="*/ 3092 h 687"/>
                <a:gd name="T144" fmla="+- 0 14304 14285"/>
                <a:gd name="T145" fmla="*/ T144 w 1220"/>
                <a:gd name="T146" fmla="+- 0 3133 2446"/>
                <a:gd name="T147" fmla="*/ 3133 h 687"/>
                <a:gd name="T148" fmla="+- 0 14323 14285"/>
                <a:gd name="T149" fmla="*/ T148 w 1220"/>
                <a:gd name="T150" fmla="+- 0 3133 2446"/>
                <a:gd name="T151" fmla="*/ 3133 h 687"/>
                <a:gd name="T152" fmla="+- 0 15482 14285"/>
                <a:gd name="T153" fmla="*/ T152 w 1220"/>
                <a:gd name="T154" fmla="+- 0 2487 2446"/>
                <a:gd name="T155" fmla="*/ 2487 h 687"/>
                <a:gd name="T156" fmla="+- 0 15463 14285"/>
                <a:gd name="T157" fmla="*/ T156 w 1220"/>
                <a:gd name="T158" fmla="+- 0 2465 2446"/>
                <a:gd name="T159" fmla="*/ 2465 h 687"/>
                <a:gd name="T160" fmla="+- 0 15463 14285"/>
                <a:gd name="T161" fmla="*/ T160 w 1220"/>
                <a:gd name="T162" fmla="+- 0 2487 2446"/>
                <a:gd name="T163" fmla="*/ 2487 h 687"/>
                <a:gd name="T164" fmla="+- 0 15482 14285"/>
                <a:gd name="T165" fmla="*/ T164 w 1220"/>
                <a:gd name="T166" fmla="+- 0 2487 2446"/>
                <a:gd name="T167" fmla="*/ 2487 h 687"/>
                <a:gd name="T168" fmla="+- 0 15482 14285"/>
                <a:gd name="T169" fmla="*/ T168 w 1220"/>
                <a:gd name="T170" fmla="+- 0 3092 2446"/>
                <a:gd name="T171" fmla="*/ 3092 h 687"/>
                <a:gd name="T172" fmla="+- 0 15482 14285"/>
                <a:gd name="T173" fmla="*/ T172 w 1220"/>
                <a:gd name="T174" fmla="+- 0 2487 2446"/>
                <a:gd name="T175" fmla="*/ 2487 h 687"/>
                <a:gd name="T176" fmla="+- 0 15463 14285"/>
                <a:gd name="T177" fmla="*/ T176 w 1220"/>
                <a:gd name="T178" fmla="+- 0 2487 2446"/>
                <a:gd name="T179" fmla="*/ 2487 h 687"/>
                <a:gd name="T180" fmla="+- 0 15463 14285"/>
                <a:gd name="T181" fmla="*/ T180 w 1220"/>
                <a:gd name="T182" fmla="+- 0 3092 2446"/>
                <a:gd name="T183" fmla="*/ 3092 h 687"/>
                <a:gd name="T184" fmla="+- 0 15482 14285"/>
                <a:gd name="T185" fmla="*/ T184 w 1220"/>
                <a:gd name="T186" fmla="+- 0 3092 2446"/>
                <a:gd name="T187" fmla="*/ 3092 h 687"/>
                <a:gd name="T188" fmla="+- 0 15482 14285"/>
                <a:gd name="T189" fmla="*/ T188 w 1220"/>
                <a:gd name="T190" fmla="+- 0 3133 2446"/>
                <a:gd name="T191" fmla="*/ 3133 h 687"/>
                <a:gd name="T192" fmla="+- 0 15482 14285"/>
                <a:gd name="T193" fmla="*/ T192 w 1220"/>
                <a:gd name="T194" fmla="+- 0 3092 2446"/>
                <a:gd name="T195" fmla="*/ 3092 h 687"/>
                <a:gd name="T196" fmla="+- 0 15463 14285"/>
                <a:gd name="T197" fmla="*/ T196 w 1220"/>
                <a:gd name="T198" fmla="+- 0 3111 2446"/>
                <a:gd name="T199" fmla="*/ 3111 h 687"/>
                <a:gd name="T200" fmla="+- 0 15463 14285"/>
                <a:gd name="T201" fmla="*/ T200 w 1220"/>
                <a:gd name="T202" fmla="+- 0 3133 2446"/>
                <a:gd name="T203" fmla="*/ 3133 h 687"/>
                <a:gd name="T204" fmla="+- 0 15482 14285"/>
                <a:gd name="T205" fmla="*/ T204 w 1220"/>
                <a:gd name="T206" fmla="+- 0 3133 2446"/>
                <a:gd name="T207" fmla="*/ 3133 h 6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220" h="687">
                  <a:moveTo>
                    <a:pt x="1219" y="677"/>
                  </a:moveTo>
                  <a:lnTo>
                    <a:pt x="1219" y="10"/>
                  </a:lnTo>
                  <a:lnTo>
                    <a:pt x="1209" y="0"/>
                  </a:lnTo>
                  <a:lnTo>
                    <a:pt x="7" y="0"/>
                  </a:lnTo>
                  <a:lnTo>
                    <a:pt x="0" y="10"/>
                  </a:lnTo>
                  <a:lnTo>
                    <a:pt x="0" y="677"/>
                  </a:lnTo>
                  <a:lnTo>
                    <a:pt x="7" y="687"/>
                  </a:lnTo>
                  <a:lnTo>
                    <a:pt x="19" y="687"/>
                  </a:lnTo>
                  <a:lnTo>
                    <a:pt x="19" y="41"/>
                  </a:lnTo>
                  <a:lnTo>
                    <a:pt x="38" y="19"/>
                  </a:lnTo>
                  <a:lnTo>
                    <a:pt x="38" y="41"/>
                  </a:lnTo>
                  <a:lnTo>
                    <a:pt x="1178" y="41"/>
                  </a:lnTo>
                  <a:lnTo>
                    <a:pt x="1178" y="19"/>
                  </a:lnTo>
                  <a:lnTo>
                    <a:pt x="1197" y="41"/>
                  </a:lnTo>
                  <a:lnTo>
                    <a:pt x="1197" y="687"/>
                  </a:lnTo>
                  <a:lnTo>
                    <a:pt x="1209" y="687"/>
                  </a:lnTo>
                  <a:lnTo>
                    <a:pt x="1219" y="677"/>
                  </a:lnTo>
                  <a:close/>
                  <a:moveTo>
                    <a:pt x="38" y="41"/>
                  </a:moveTo>
                  <a:lnTo>
                    <a:pt x="38" y="19"/>
                  </a:lnTo>
                  <a:lnTo>
                    <a:pt x="19" y="41"/>
                  </a:lnTo>
                  <a:lnTo>
                    <a:pt x="38" y="41"/>
                  </a:lnTo>
                  <a:close/>
                  <a:moveTo>
                    <a:pt x="38" y="646"/>
                  </a:moveTo>
                  <a:lnTo>
                    <a:pt x="38" y="41"/>
                  </a:lnTo>
                  <a:lnTo>
                    <a:pt x="19" y="41"/>
                  </a:lnTo>
                  <a:lnTo>
                    <a:pt x="19" y="646"/>
                  </a:lnTo>
                  <a:lnTo>
                    <a:pt x="38" y="646"/>
                  </a:lnTo>
                  <a:close/>
                  <a:moveTo>
                    <a:pt x="1197" y="646"/>
                  </a:moveTo>
                  <a:lnTo>
                    <a:pt x="19" y="646"/>
                  </a:lnTo>
                  <a:lnTo>
                    <a:pt x="38" y="665"/>
                  </a:lnTo>
                  <a:lnTo>
                    <a:pt x="38" y="687"/>
                  </a:lnTo>
                  <a:lnTo>
                    <a:pt x="1178" y="687"/>
                  </a:lnTo>
                  <a:lnTo>
                    <a:pt x="1178" y="665"/>
                  </a:lnTo>
                  <a:lnTo>
                    <a:pt x="1197" y="646"/>
                  </a:lnTo>
                  <a:close/>
                  <a:moveTo>
                    <a:pt x="38" y="687"/>
                  </a:moveTo>
                  <a:lnTo>
                    <a:pt x="38" y="665"/>
                  </a:lnTo>
                  <a:lnTo>
                    <a:pt x="19" y="646"/>
                  </a:lnTo>
                  <a:lnTo>
                    <a:pt x="19" y="687"/>
                  </a:lnTo>
                  <a:lnTo>
                    <a:pt x="38" y="687"/>
                  </a:lnTo>
                  <a:close/>
                  <a:moveTo>
                    <a:pt x="1197" y="41"/>
                  </a:moveTo>
                  <a:lnTo>
                    <a:pt x="1178" y="19"/>
                  </a:lnTo>
                  <a:lnTo>
                    <a:pt x="1178" y="41"/>
                  </a:lnTo>
                  <a:lnTo>
                    <a:pt x="1197" y="41"/>
                  </a:lnTo>
                  <a:close/>
                  <a:moveTo>
                    <a:pt x="1197" y="646"/>
                  </a:moveTo>
                  <a:lnTo>
                    <a:pt x="1197" y="41"/>
                  </a:lnTo>
                  <a:lnTo>
                    <a:pt x="1178" y="41"/>
                  </a:lnTo>
                  <a:lnTo>
                    <a:pt x="1178" y="646"/>
                  </a:lnTo>
                  <a:lnTo>
                    <a:pt x="1197" y="646"/>
                  </a:lnTo>
                  <a:close/>
                  <a:moveTo>
                    <a:pt x="1197" y="687"/>
                  </a:moveTo>
                  <a:lnTo>
                    <a:pt x="1197" y="646"/>
                  </a:lnTo>
                  <a:lnTo>
                    <a:pt x="1178" y="665"/>
                  </a:lnTo>
                  <a:lnTo>
                    <a:pt x="1178" y="687"/>
                  </a:lnTo>
                  <a:lnTo>
                    <a:pt x="1197" y="6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docshape71">
              <a:extLst>
                <a:ext uri="{FF2B5EF4-FFF2-40B4-BE49-F238E27FC236}">
                  <a16:creationId xmlns:a16="http://schemas.microsoft.com/office/drawing/2014/main" id="{F30869B4-460B-C9D5-F873-533A457DB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499"/>
              <a:ext cx="1806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Unit-I, Manufacturing</a:t>
              </a:r>
              <a:endPara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facility @ Vatva GIDC with the area of 2600 Sq. Meters 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docshape72">
              <a:extLst>
                <a:ext uri="{FF2B5EF4-FFF2-40B4-BE49-F238E27FC236}">
                  <a16:creationId xmlns:a16="http://schemas.microsoft.com/office/drawing/2014/main" id="{C16B51C0-67BD-4427-3323-83375817B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6" y="492"/>
              <a:ext cx="228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First 100 Ton Crane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Designed  &amp; Installed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For Heavy Engineering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docshape73">
              <a:extLst>
                <a:ext uri="{FF2B5EF4-FFF2-40B4-BE49-F238E27FC236}">
                  <a16:creationId xmlns:a16="http://schemas.microsoft.com/office/drawing/2014/main" id="{5200332B-A5E8-EA90-2655-66D20610C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6" y="499"/>
              <a:ext cx="162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Sales &amp; Services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network started.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docshape74">
              <a:extLst>
                <a:ext uri="{FF2B5EF4-FFF2-40B4-BE49-F238E27FC236}">
                  <a16:creationId xmlns:a16="http://schemas.microsoft.com/office/drawing/2014/main" id="{300E7A49-A30B-2F08-3DBA-5C051DCCE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4" y="511"/>
              <a:ext cx="179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Entering partnership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with </a:t>
              </a: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STAHL Crane Systems GmbH, Germany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docshape75">
              <a:extLst>
                <a:ext uri="{FF2B5EF4-FFF2-40B4-BE49-F238E27FC236}">
                  <a16:creationId xmlns:a16="http://schemas.microsoft.com/office/drawing/2014/main" id="{66123ECB-9DB9-B593-F1C3-A9C578065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32" y="4746"/>
              <a:ext cx="2278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Started </a:t>
              </a: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Floor Handling </a:t>
              </a:r>
              <a:r>
                <a:rPr kumimoji="0" lang="en-US" altLang="en-US" sz="1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Equipments</a:t>
              </a: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.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Products Range: 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Pallet Truck, Stackers, Forklifts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docshape76">
              <a:extLst>
                <a:ext uri="{FF2B5EF4-FFF2-40B4-BE49-F238E27FC236}">
                  <a16:creationId xmlns:a16="http://schemas.microsoft.com/office/drawing/2014/main" id="{4044C7D7-961E-5731-B581-468220488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2574"/>
              <a:ext cx="98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1979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docshape77">
              <a:extLst>
                <a:ext uri="{FF2B5EF4-FFF2-40B4-BE49-F238E27FC236}">
                  <a16:creationId xmlns:a16="http://schemas.microsoft.com/office/drawing/2014/main" id="{DB080E44-751A-E63C-A678-5C20C1C11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2569"/>
              <a:ext cx="95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1984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docshape78">
              <a:extLst>
                <a:ext uri="{FF2B5EF4-FFF2-40B4-BE49-F238E27FC236}">
                  <a16:creationId xmlns:a16="http://schemas.microsoft.com/office/drawing/2014/main" id="{D3D76972-0F0E-44F1-85C4-D320AAD03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4" y="2579"/>
              <a:ext cx="99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2005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docshape79">
              <a:extLst>
                <a:ext uri="{FF2B5EF4-FFF2-40B4-BE49-F238E27FC236}">
                  <a16:creationId xmlns:a16="http://schemas.microsoft.com/office/drawing/2014/main" id="{E15208C7-12F0-EDC1-8F5E-28AFD52D8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" y="2550"/>
              <a:ext cx="927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2009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docshape80">
              <a:extLst>
                <a:ext uri="{FF2B5EF4-FFF2-40B4-BE49-F238E27FC236}">
                  <a16:creationId xmlns:a16="http://schemas.microsoft.com/office/drawing/2014/main" id="{5C65D7CD-E653-0178-FD29-7327D1EEA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5" y="2565"/>
              <a:ext cx="980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docshape81">
              <a:extLst>
                <a:ext uri="{FF2B5EF4-FFF2-40B4-BE49-F238E27FC236}">
                  <a16:creationId xmlns:a16="http://schemas.microsoft.com/office/drawing/2014/main" id="{08D5022A-596D-47BE-3B47-9954182E4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2" y="2544"/>
              <a:ext cx="898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2011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docshape82">
              <a:extLst>
                <a:ext uri="{FF2B5EF4-FFF2-40B4-BE49-F238E27FC236}">
                  <a16:creationId xmlns:a16="http://schemas.microsoft.com/office/drawing/2014/main" id="{B98FA465-1177-3CDC-2E61-721552D70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6" y="2565"/>
              <a:ext cx="94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2013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docshape83">
              <a:extLst>
                <a:ext uri="{FF2B5EF4-FFF2-40B4-BE49-F238E27FC236}">
                  <a16:creationId xmlns:a16="http://schemas.microsoft.com/office/drawing/2014/main" id="{74762B41-9153-DF70-8348-2C8716223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0" y="2582"/>
              <a:ext cx="97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2014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docshape84">
              <a:extLst>
                <a:ext uri="{FF2B5EF4-FFF2-40B4-BE49-F238E27FC236}">
                  <a16:creationId xmlns:a16="http://schemas.microsoft.com/office/drawing/2014/main" id="{75532960-6E0E-A85D-6B33-5B01808CB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29" y="2572"/>
              <a:ext cx="96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docshape86">
              <a:extLst>
                <a:ext uri="{FF2B5EF4-FFF2-40B4-BE49-F238E27FC236}">
                  <a16:creationId xmlns:a16="http://schemas.microsoft.com/office/drawing/2014/main" id="{E4201ED1-4E85-EEFF-CCEE-577687401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" y="4173"/>
              <a:ext cx="2156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 visionary person </a:t>
              </a: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Mr. Atul </a:t>
              </a:r>
              <a:r>
                <a:rPr kumimoji="0" lang="en-US" altLang="en-US" sz="900" b="1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Chokshi</a:t>
              </a: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started the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company in the field of </a:t>
              </a: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Materials Handling Equipment 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manufacturing Manual Chain Pulley Blocks under the name of “</a:t>
              </a: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TECHNO INDUSTRIES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”.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docshape87">
              <a:extLst>
                <a:ext uri="{FF2B5EF4-FFF2-40B4-BE49-F238E27FC236}">
                  <a16:creationId xmlns:a16="http://schemas.microsoft.com/office/drawing/2014/main" id="{FAF712F5-06D7-4C23-C29B-6515D1E7E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4788"/>
              <a:ext cx="1413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Registered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brand with the name of </a:t>
              </a: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“TACKLERS”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6" name="docshape88">
              <a:extLst>
                <a:ext uri="{FF2B5EF4-FFF2-40B4-BE49-F238E27FC236}">
                  <a16:creationId xmlns:a16="http://schemas.microsoft.com/office/drawing/2014/main" id="{0211F1A4-EF4F-9331-86D4-171479F44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" y="4773"/>
              <a:ext cx="2611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First 125/25 Ton Crane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Design &amp; Installed </a:t>
              </a: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For Engineering Application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8" name="docshape89">
              <a:extLst>
                <a:ext uri="{FF2B5EF4-FFF2-40B4-BE49-F238E27FC236}">
                  <a16:creationId xmlns:a16="http://schemas.microsoft.com/office/drawing/2014/main" id="{B8488F35-2191-8546-36D1-29A216B3D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0" y="4845"/>
              <a:ext cx="2203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3175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Unit – II,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31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manufacturing setup with 300 Ton load testing facility @ </a:t>
              </a:r>
              <a:r>
                <a:rPr kumimoji="0" lang="en-US" altLang="en-US" sz="9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Piplaj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, Ahmedabad with the area of 9000 Sq. Me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141" name="Rectangle 103">
            <a:extLst>
              <a:ext uri="{FF2B5EF4-FFF2-40B4-BE49-F238E27FC236}">
                <a16:creationId xmlns:a16="http://schemas.microsoft.com/office/drawing/2014/main" id="{B4946DD7-2252-D180-4814-BDCF0915A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" y="26328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">
            <a:extLst>
              <a:ext uri="{FF2B5EF4-FFF2-40B4-BE49-F238E27FC236}">
                <a16:creationId xmlns:a16="http://schemas.microsoft.com/office/drawing/2014/main" id="{885319C3-D7E4-9CB1-C0EB-8DE47D068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9" name="image1.jpeg">
            <a:extLst>
              <a:ext uri="{FF2B5EF4-FFF2-40B4-BE49-F238E27FC236}">
                <a16:creationId xmlns:a16="http://schemas.microsoft.com/office/drawing/2014/main" id="{2423378B-9581-DE4A-50AC-2F532941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23" y="1753883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docshapegroup151">
            <a:extLst>
              <a:ext uri="{FF2B5EF4-FFF2-40B4-BE49-F238E27FC236}">
                <a16:creationId xmlns:a16="http://schemas.microsoft.com/office/drawing/2014/main" id="{E3ED48A2-0CE0-7FCD-BCC0-6830D8505BB8}"/>
              </a:ext>
            </a:extLst>
          </p:cNvPr>
          <p:cNvGrpSpPr>
            <a:grpSpLocks/>
          </p:cNvGrpSpPr>
          <p:nvPr/>
        </p:nvGrpSpPr>
        <p:grpSpPr bwMode="auto">
          <a:xfrm>
            <a:off x="1548791" y="1696179"/>
            <a:ext cx="9208770" cy="809939"/>
            <a:chOff x="-103" y="0"/>
            <a:chExt cx="14502" cy="1276"/>
          </a:xfrm>
        </p:grpSpPr>
        <p:pic>
          <p:nvPicPr>
            <p:cNvPr id="4103" name="docshape152">
              <a:extLst>
                <a:ext uri="{FF2B5EF4-FFF2-40B4-BE49-F238E27FC236}">
                  <a16:creationId xmlns:a16="http://schemas.microsoft.com/office/drawing/2014/main" id="{B335DE2B-8920-1454-F85B-09DA339A5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" y="0"/>
              <a:ext cx="1364" cy="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docshape153">
              <a:extLst>
                <a:ext uri="{FF2B5EF4-FFF2-40B4-BE49-F238E27FC236}">
                  <a16:creationId xmlns:a16="http://schemas.microsoft.com/office/drawing/2014/main" id="{B3890EAA-BFD0-77F0-77B5-2923CBF35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036"/>
              <a:ext cx="14400" cy="224"/>
            </a:xfrm>
            <a:custGeom>
              <a:avLst/>
              <a:gdLst>
                <a:gd name="T0" fmla="*/ 14400 w 14400"/>
                <a:gd name="T1" fmla="+- 0 1156 1037"/>
                <a:gd name="T2" fmla="*/ 1156 h 224"/>
                <a:gd name="T3" fmla="*/ 14397 w 14400"/>
                <a:gd name="T4" fmla="+- 0 1136 1037"/>
                <a:gd name="T5" fmla="*/ 1136 h 224"/>
                <a:gd name="T6" fmla="*/ 14378 w 14400"/>
                <a:gd name="T7" fmla="+- 0 1107 1037"/>
                <a:gd name="T8" fmla="*/ 1107 h 224"/>
                <a:gd name="T9" fmla="*/ 14349 w 14400"/>
                <a:gd name="T10" fmla="+- 0 1087 1037"/>
                <a:gd name="T11" fmla="*/ 1087 h 224"/>
                <a:gd name="T12" fmla="*/ 14314 w 14400"/>
                <a:gd name="T13" fmla="+- 0 1080 1037"/>
                <a:gd name="T14" fmla="*/ 1080 h 224"/>
                <a:gd name="T15" fmla="*/ 14278 w 14400"/>
                <a:gd name="T16" fmla="+- 0 1087 1037"/>
                <a:gd name="T17" fmla="*/ 1087 h 224"/>
                <a:gd name="T18" fmla="*/ 14250 w 14400"/>
                <a:gd name="T19" fmla="+- 0 1107 1037"/>
                <a:gd name="T20" fmla="*/ 1107 h 224"/>
                <a:gd name="T21" fmla="*/ 14231 w 14400"/>
                <a:gd name="T22" fmla="+- 0 1136 1037"/>
                <a:gd name="T23" fmla="*/ 1136 h 224"/>
                <a:gd name="T24" fmla="*/ 14230 w 14400"/>
                <a:gd name="T25" fmla="+- 0 1140 1037"/>
                <a:gd name="T26" fmla="*/ 1140 h 224"/>
                <a:gd name="T27" fmla="*/ 167 w 14400"/>
                <a:gd name="T28" fmla="+- 0 1097 1037"/>
                <a:gd name="T29" fmla="*/ 1097 h 224"/>
                <a:gd name="T30" fmla="*/ 166 w 14400"/>
                <a:gd name="T31" fmla="+- 0 1091 1037"/>
                <a:gd name="T32" fmla="*/ 1091 h 224"/>
                <a:gd name="T33" fmla="*/ 147 w 14400"/>
                <a:gd name="T34" fmla="+- 0 1063 1037"/>
                <a:gd name="T35" fmla="*/ 1063 h 224"/>
                <a:gd name="T36" fmla="*/ 119 w 14400"/>
                <a:gd name="T37" fmla="+- 0 1044 1037"/>
                <a:gd name="T38" fmla="*/ 1044 h 224"/>
                <a:gd name="T39" fmla="*/ 84 w 14400"/>
                <a:gd name="T40" fmla="+- 0 1037 1037"/>
                <a:gd name="T41" fmla="*/ 1037 h 224"/>
                <a:gd name="T42" fmla="*/ 48 w 14400"/>
                <a:gd name="T43" fmla="+- 0 1044 1037"/>
                <a:gd name="T44" fmla="*/ 1044 h 224"/>
                <a:gd name="T45" fmla="*/ 20 w 14400"/>
                <a:gd name="T46" fmla="+- 0 1062 1037"/>
                <a:gd name="T47" fmla="*/ 1062 h 224"/>
                <a:gd name="T48" fmla="*/ 0 w 14400"/>
                <a:gd name="T49" fmla="+- 0 1090 1037"/>
                <a:gd name="T50" fmla="*/ 1090 h 224"/>
                <a:gd name="T51" fmla="*/ 0 w 14400"/>
                <a:gd name="T52" fmla="+- 0 1161 1037"/>
                <a:gd name="T53" fmla="*/ 1161 h 224"/>
                <a:gd name="T54" fmla="*/ 20 w 14400"/>
                <a:gd name="T55" fmla="+- 0 1190 1037"/>
                <a:gd name="T56" fmla="*/ 1190 h 224"/>
                <a:gd name="T57" fmla="*/ 48 w 14400"/>
                <a:gd name="T58" fmla="+- 0 1210 1037"/>
                <a:gd name="T59" fmla="*/ 1210 h 224"/>
                <a:gd name="T60" fmla="*/ 84 w 14400"/>
                <a:gd name="T61" fmla="+- 0 1217 1037"/>
                <a:gd name="T62" fmla="*/ 1217 h 224"/>
                <a:gd name="T63" fmla="*/ 118 w 14400"/>
                <a:gd name="T64" fmla="+- 0 1210 1037"/>
                <a:gd name="T65" fmla="*/ 1210 h 224"/>
                <a:gd name="T66" fmla="*/ 146 w 14400"/>
                <a:gd name="T67" fmla="+- 0 1190 1037"/>
                <a:gd name="T68" fmla="*/ 1190 h 224"/>
                <a:gd name="T69" fmla="*/ 166 w 14400"/>
                <a:gd name="T70" fmla="+- 0 1161 1037"/>
                <a:gd name="T71" fmla="*/ 1161 h 224"/>
                <a:gd name="T72" fmla="*/ 166 w 14400"/>
                <a:gd name="T73" fmla="+- 0 1157 1037"/>
                <a:gd name="T74" fmla="*/ 1157 h 224"/>
                <a:gd name="T75" fmla="*/ 173 w 14400"/>
                <a:gd name="T76" fmla="+- 0 1157 1037"/>
                <a:gd name="T77" fmla="*/ 1157 h 224"/>
                <a:gd name="T78" fmla="*/ 14222 w 14400"/>
                <a:gd name="T79" fmla="+- 0 1200 1037"/>
                <a:gd name="T80" fmla="*/ 1200 h 224"/>
                <a:gd name="T81" fmla="*/ 14228 w 14400"/>
                <a:gd name="T82" fmla="+- 0 1200 1037"/>
                <a:gd name="T83" fmla="*/ 1200 h 224"/>
                <a:gd name="T84" fmla="*/ 14230 w 14400"/>
                <a:gd name="T85" fmla="+- 0 1205 1037"/>
                <a:gd name="T86" fmla="*/ 1205 h 224"/>
                <a:gd name="T87" fmla="*/ 14249 w 14400"/>
                <a:gd name="T88" fmla="+- 0 1234 1037"/>
                <a:gd name="T89" fmla="*/ 1234 h 224"/>
                <a:gd name="T90" fmla="*/ 14278 w 14400"/>
                <a:gd name="T91" fmla="+- 0 1253 1037"/>
                <a:gd name="T92" fmla="*/ 1253 h 224"/>
                <a:gd name="T93" fmla="*/ 14314 w 14400"/>
                <a:gd name="T94" fmla="+- 0 1260 1037"/>
                <a:gd name="T95" fmla="*/ 1260 h 224"/>
                <a:gd name="T96" fmla="*/ 14349 w 14400"/>
                <a:gd name="T97" fmla="+- 0 1253 1037"/>
                <a:gd name="T98" fmla="*/ 1253 h 224"/>
                <a:gd name="T99" fmla="*/ 14377 w 14400"/>
                <a:gd name="T100" fmla="+- 0 1235 1037"/>
                <a:gd name="T101" fmla="*/ 1235 h 224"/>
                <a:gd name="T102" fmla="*/ 14396 w 14400"/>
                <a:gd name="T103" fmla="+- 0 1206 1037"/>
                <a:gd name="T104" fmla="*/ 1206 h 224"/>
                <a:gd name="T105" fmla="*/ 14400 w 14400"/>
                <a:gd name="T106" fmla="+- 0 1184 1037"/>
                <a:gd name="T107" fmla="*/ 1184 h 224"/>
                <a:gd name="T108" fmla="*/ 14400 w 14400"/>
                <a:gd name="T109" fmla="+- 0 1156 1037"/>
                <a:gd name="T110" fmla="*/ 1156 h 2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7" y="99"/>
                  </a:lnTo>
                  <a:lnTo>
                    <a:pt x="14378" y="70"/>
                  </a:lnTo>
                  <a:lnTo>
                    <a:pt x="14349" y="50"/>
                  </a:lnTo>
                  <a:lnTo>
                    <a:pt x="14314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1" y="99"/>
                  </a:lnTo>
                  <a:lnTo>
                    <a:pt x="14230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7"/>
                  </a:lnTo>
                  <a:lnTo>
                    <a:pt x="20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20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73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30" y="168"/>
                  </a:lnTo>
                  <a:lnTo>
                    <a:pt x="14249" y="197"/>
                  </a:lnTo>
                  <a:lnTo>
                    <a:pt x="14278" y="216"/>
                  </a:lnTo>
                  <a:lnTo>
                    <a:pt x="14314" y="223"/>
                  </a:lnTo>
                  <a:lnTo>
                    <a:pt x="14349" y="216"/>
                  </a:lnTo>
                  <a:lnTo>
                    <a:pt x="14377" y="198"/>
                  </a:lnTo>
                  <a:lnTo>
                    <a:pt x="14396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docshape156">
              <a:extLst>
                <a:ext uri="{FF2B5EF4-FFF2-40B4-BE49-F238E27FC236}">
                  <a16:creationId xmlns:a16="http://schemas.microsoft.com/office/drawing/2014/main" id="{8BC29CF3-88B7-BE98-56B6-0EE1B9FB1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3" y="13"/>
              <a:ext cx="14400" cy="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718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718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718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718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718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718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718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718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718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071813" algn="l"/>
                </a:tabLst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Our Products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8">
            <a:extLst>
              <a:ext uri="{FF2B5EF4-FFF2-40B4-BE49-F238E27FC236}">
                <a16:creationId xmlns:a16="http://schemas.microsoft.com/office/drawing/2014/main" id="{C8F86D48-E263-CD6C-28EF-782471E20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196" y="7464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04CBB78-2FC4-52E3-C91F-7498FAC0B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046" y="120364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23CDD26-D9E9-703C-34E0-EE5AE9555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046" y="2478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8C0EE-B96D-4855-52D8-42CD80882A57}"/>
              </a:ext>
            </a:extLst>
          </p:cNvPr>
          <p:cNvSpPr txBox="1"/>
          <p:nvPr/>
        </p:nvSpPr>
        <p:spPr>
          <a:xfrm>
            <a:off x="1613560" y="2487241"/>
            <a:ext cx="9629828" cy="898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80415" lvl="0">
              <a:lnSpc>
                <a:spcPct val="97000"/>
              </a:lnSpc>
              <a:spcBef>
                <a:spcPts val="490"/>
              </a:spcBef>
              <a:spcAft>
                <a:spcPts val="0"/>
              </a:spcAft>
              <a:buClr>
                <a:srgbClr val="C04F4C"/>
              </a:buClr>
              <a:buSzPts val="950"/>
              <a:tabLst>
                <a:tab pos="494665" algn="l"/>
                <a:tab pos="4953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	Techno Industries’</a:t>
            </a:r>
            <a:r>
              <a:rPr lang="en-US" spc="-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products are sold</a:t>
            </a:r>
            <a:r>
              <a:rPr lang="en-US" spc="-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under popular &amp; most reliable brand, 	“TACKLERS”. These products</a:t>
            </a:r>
            <a:r>
              <a:rPr lang="en-US" spc="-3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are</a:t>
            </a:r>
            <a:r>
              <a:rPr lang="en-US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also</a:t>
            </a:r>
            <a:r>
              <a:rPr lang="en-US" spc="-4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designed</a:t>
            </a:r>
            <a:r>
              <a:rPr lang="en-US" spc="-5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and</a:t>
            </a:r>
            <a:r>
              <a:rPr lang="en-US" spc="-4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manufactured</a:t>
            </a:r>
            <a:r>
              <a:rPr lang="en-US" spc="-4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as</a:t>
            </a:r>
            <a:r>
              <a:rPr lang="en-US" spc="-4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per</a:t>
            </a:r>
            <a:r>
              <a:rPr lang="en-US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international</a:t>
            </a:r>
            <a:r>
              <a:rPr lang="en-US" spc="-7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	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standards.</a:t>
            </a:r>
            <a:r>
              <a:rPr lang="en-US" spc="-4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The</a:t>
            </a:r>
            <a:r>
              <a:rPr lang="en-US" spc="-4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range</a:t>
            </a:r>
            <a:r>
              <a:rPr lang="en-US" spc="-3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&amp;</a:t>
            </a:r>
            <a:r>
              <a:rPr lang="en-US" spc="-3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type</a:t>
            </a:r>
            <a:r>
              <a:rPr lang="en-US" spc="-3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of TACKLERS products are briefly listed below 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A498D-8191-47C7-1916-9D224605790E}"/>
              </a:ext>
            </a:extLst>
          </p:cNvPr>
          <p:cNvSpPr txBox="1"/>
          <p:nvPr/>
        </p:nvSpPr>
        <p:spPr>
          <a:xfrm>
            <a:off x="2006479" y="3501721"/>
            <a:ext cx="6941974" cy="2646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1165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15365" algn="l"/>
                <a:tab pos="10160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EOT</a:t>
            </a:r>
            <a:r>
              <a:rPr lang="en-US" sz="1400" spc="-7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Cranes</a:t>
            </a:r>
            <a:r>
              <a:rPr lang="en-US" sz="1400" spc="-5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ranging</a:t>
            </a:r>
            <a:r>
              <a:rPr lang="en-US" sz="1400" spc="-8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from</a:t>
            </a:r>
            <a:r>
              <a:rPr lang="en-US" sz="1400" spc="-5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500</a:t>
            </a:r>
            <a:r>
              <a:rPr lang="en-US" sz="1400" spc="-5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kg</a:t>
            </a:r>
            <a:r>
              <a:rPr lang="en-US" sz="1400" spc="-6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</a:t>
            </a:r>
            <a:r>
              <a:rPr lang="en-US" sz="1400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300</a:t>
            </a:r>
            <a:r>
              <a:rPr lang="en-US" sz="1400" spc="-5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Ton</a:t>
            </a:r>
            <a:r>
              <a:rPr lang="en-US" sz="1400" spc="-5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lifting</a:t>
            </a:r>
            <a:r>
              <a:rPr lang="en-US" sz="1400" spc="-9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capacity*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675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15365" algn="l"/>
                <a:tab pos="10160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Goliath/Gantry</a:t>
            </a:r>
            <a:r>
              <a:rPr lang="en-US" sz="1400" spc="-9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Cranes</a:t>
            </a:r>
            <a:r>
              <a:rPr lang="en-US" sz="1400" spc="-6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ranging</a:t>
            </a:r>
            <a:r>
              <a:rPr lang="en-US" sz="1400" spc="-7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from</a:t>
            </a:r>
            <a:r>
              <a:rPr lang="en-US" sz="1400" spc="-5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500</a:t>
            </a:r>
            <a:r>
              <a:rPr lang="en-US" sz="1400" spc="-5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kg</a:t>
            </a:r>
            <a:r>
              <a:rPr lang="en-US" sz="1400" spc="-7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</a:t>
            </a:r>
            <a:r>
              <a:rPr lang="en-US" sz="1400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200</a:t>
            </a:r>
            <a:r>
              <a:rPr lang="en-US" sz="1400" spc="-5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Ton</a:t>
            </a:r>
            <a:r>
              <a:rPr lang="en-US" sz="1400" spc="-7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lifting</a:t>
            </a:r>
            <a:r>
              <a:rPr lang="en-US" sz="1400" spc="-9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capacity*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66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15365" algn="l"/>
                <a:tab pos="10160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H.O.T</a:t>
            </a:r>
            <a:r>
              <a:rPr lang="en-US" sz="1400" spc="-9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Cranes</a:t>
            </a:r>
            <a:r>
              <a:rPr lang="en-US" sz="1400" spc="-7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&amp;</a:t>
            </a:r>
            <a:r>
              <a:rPr lang="en-US" sz="1400" spc="-7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Manual</a:t>
            </a:r>
            <a:r>
              <a:rPr lang="en-US" sz="1400" spc="-9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Chain</a:t>
            </a:r>
            <a:r>
              <a:rPr lang="en-US" sz="1400" spc="-9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Pulley</a:t>
            </a:r>
            <a:r>
              <a:rPr lang="en-US" sz="1400" spc="-7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Blocks</a:t>
            </a:r>
            <a:r>
              <a:rPr lang="en-US" sz="1400" spc="-7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ranging</a:t>
            </a:r>
            <a:r>
              <a:rPr lang="en-US" sz="1400" spc="-8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from</a:t>
            </a:r>
            <a:r>
              <a:rPr lang="en-US" sz="1400" spc="-7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1</a:t>
            </a:r>
            <a:r>
              <a:rPr lang="en-US" sz="1400" spc="-7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Ton</a:t>
            </a:r>
            <a:r>
              <a:rPr lang="en-US" sz="1400" spc="-7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</a:t>
            </a:r>
            <a:r>
              <a:rPr lang="en-US" sz="1400" spc="-7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25</a:t>
            </a:r>
            <a:r>
              <a:rPr lang="en-US" sz="1400" spc="-7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Ton</a:t>
            </a:r>
            <a:r>
              <a:rPr lang="en-US" sz="1400" spc="-7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capacity.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marR="598805" lvl="1" indent="-285750">
              <a:lnSpc>
                <a:spcPct val="97000"/>
              </a:lnSpc>
              <a:spcBef>
                <a:spcPts val="695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15365" algn="l"/>
                <a:tab pos="10160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Wall</a:t>
            </a:r>
            <a:r>
              <a:rPr lang="en-US" sz="1400" spc="-5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Mounted</a:t>
            </a:r>
            <a:r>
              <a:rPr lang="en-US" sz="1400" spc="-4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&amp;</a:t>
            </a:r>
            <a:r>
              <a:rPr lang="en-US" sz="1400" spc="-4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Pillar</a:t>
            </a:r>
            <a:r>
              <a:rPr lang="en-US" sz="1400" spc="-6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Mounted</a:t>
            </a:r>
            <a:r>
              <a:rPr lang="en-US" sz="1400" spc="-4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Jib</a:t>
            </a:r>
            <a:r>
              <a:rPr lang="en-US" sz="1400" spc="-4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Cranes,</a:t>
            </a:r>
            <a:r>
              <a:rPr lang="en-US" sz="1400" spc="-3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Semi-Gantry</a:t>
            </a:r>
            <a:r>
              <a:rPr lang="en-US" sz="1400" spc="-3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Cranes,</a:t>
            </a:r>
            <a:r>
              <a:rPr lang="en-US" sz="1400" spc="-3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Under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Slung</a:t>
            </a:r>
            <a:r>
              <a:rPr lang="en-US" sz="1400" spc="-5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Cranes,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Circular Cranes &amp; Hoists, etc.</a:t>
            </a:r>
          </a:p>
          <a:p>
            <a:pPr marL="742950" marR="0" lvl="1" indent="-285750">
              <a:spcBef>
                <a:spcPts val="6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15365" algn="l"/>
                <a:tab pos="10160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Wire</a:t>
            </a:r>
            <a:r>
              <a:rPr lang="en-US" sz="1400" spc="-5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Rope</a:t>
            </a:r>
            <a:r>
              <a:rPr lang="en-US" sz="1400" spc="-4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Hoists</a:t>
            </a:r>
            <a:r>
              <a:rPr lang="en-US" sz="1400" spc="-6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from</a:t>
            </a:r>
            <a:r>
              <a:rPr lang="en-US" sz="1400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0.25</a:t>
            </a:r>
            <a:r>
              <a:rPr lang="en-US" sz="1400" spc="-5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Ton</a:t>
            </a:r>
            <a:r>
              <a:rPr lang="en-US" sz="1400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</a:t>
            </a:r>
            <a:r>
              <a:rPr lang="en-US" sz="1400" spc="-6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50</a:t>
            </a:r>
            <a:r>
              <a:rPr lang="en-US" sz="1400" spc="-5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Tons.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66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15365" algn="l"/>
                <a:tab pos="10160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Electric</a:t>
            </a:r>
            <a:r>
              <a:rPr lang="en-US" sz="1400" spc="-5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Chain</a:t>
            </a:r>
            <a:r>
              <a:rPr lang="en-US" sz="1400" spc="-8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Hoists</a:t>
            </a:r>
            <a:r>
              <a:rPr lang="en-US" sz="1400" spc="-5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from</a:t>
            </a:r>
            <a:r>
              <a:rPr lang="en-US" sz="1400" spc="-5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0.25</a:t>
            </a:r>
            <a:r>
              <a:rPr lang="en-US" sz="1400" spc="-4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Ton</a:t>
            </a:r>
            <a:r>
              <a:rPr lang="en-US" sz="1400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</a:t>
            </a:r>
            <a:r>
              <a:rPr lang="en-US" sz="1400" spc="-5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3</a:t>
            </a:r>
            <a:r>
              <a:rPr lang="en-US" sz="1400" spc="-5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Tons.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665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15365" algn="l"/>
                <a:tab pos="10160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Floor</a:t>
            </a:r>
            <a:r>
              <a:rPr lang="en-US" sz="1400" spc="-7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Operated</a:t>
            </a:r>
            <a:r>
              <a:rPr lang="en-US" sz="1400" spc="-6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Transfer</a:t>
            </a:r>
            <a:r>
              <a:rPr lang="en-US" sz="1400" spc="-7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Trolley</a:t>
            </a:r>
            <a:r>
              <a:rPr lang="en-US" sz="1400" spc="-8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</a:t>
            </a:r>
            <a:r>
              <a:rPr lang="en-US" sz="1400" spc="-7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move</a:t>
            </a:r>
            <a:r>
              <a:rPr lang="en-US" sz="1400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heavy</a:t>
            </a:r>
            <a:r>
              <a:rPr lang="en-US" sz="1400" spc="-7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loads</a:t>
            </a:r>
            <a:r>
              <a:rPr lang="en-US" sz="1400" spc="-8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up</a:t>
            </a:r>
            <a:r>
              <a:rPr lang="en-US" sz="1400" spc="-9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</a:t>
            </a:r>
            <a:r>
              <a:rPr lang="en-US" sz="1400" spc="-7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300</a:t>
            </a:r>
            <a:r>
              <a:rPr lang="en-US" sz="1400" spc="-7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Tons.</a:t>
            </a:r>
          </a:p>
          <a:p>
            <a:pPr marL="742950" marR="0" lvl="1" indent="-285750">
              <a:spcBef>
                <a:spcPts val="665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15365" algn="l"/>
                <a:tab pos="1016000" algn="l"/>
              </a:tabLst>
            </a:pPr>
            <a:r>
              <a:rPr lang="en-US" sz="1400" spc="-1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Crane Kits &amp; Crane Accessories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2DAEDF-2B2A-0C97-C8EC-A361F16CBD57}"/>
              </a:ext>
            </a:extLst>
          </p:cNvPr>
          <p:cNvSpPr txBox="1"/>
          <p:nvPr/>
        </p:nvSpPr>
        <p:spPr>
          <a:xfrm>
            <a:off x="8377700" y="6017666"/>
            <a:ext cx="2099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Higher lifting capacity available</a:t>
            </a:r>
          </a:p>
        </p:txBody>
      </p:sp>
    </p:spTree>
    <p:extLst>
      <p:ext uri="{BB962C8B-B14F-4D97-AF65-F5344CB8AC3E}">
        <p14:creationId xmlns:p14="http://schemas.microsoft.com/office/powerpoint/2010/main" val="30357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">
            <a:extLst>
              <a:ext uri="{FF2B5EF4-FFF2-40B4-BE49-F238E27FC236}">
                <a16:creationId xmlns:a16="http://schemas.microsoft.com/office/drawing/2014/main" id="{885319C3-D7E4-9CB1-C0EB-8DE47D068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9330"/>
            <a:ext cx="12192000" cy="6848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E33B6-FE9F-DBA6-3036-6617945D1275}"/>
              </a:ext>
            </a:extLst>
          </p:cNvPr>
          <p:cNvSpPr txBox="1"/>
          <p:nvPr/>
        </p:nvSpPr>
        <p:spPr>
          <a:xfrm>
            <a:off x="1502874" y="2000815"/>
            <a:ext cx="1013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7553B-FB28-64B8-4DCB-349BF55D35D5}"/>
              </a:ext>
            </a:extLst>
          </p:cNvPr>
          <p:cNvSpPr txBox="1"/>
          <p:nvPr/>
        </p:nvSpPr>
        <p:spPr>
          <a:xfrm>
            <a:off x="1595535" y="2000815"/>
            <a:ext cx="7580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5136" name="image1.jpeg">
            <a:extLst>
              <a:ext uri="{FF2B5EF4-FFF2-40B4-BE49-F238E27FC236}">
                <a16:creationId xmlns:a16="http://schemas.microsoft.com/office/drawing/2014/main" id="{D7C6BF2B-BE3A-A037-DE80-0B91953A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35" y="1894135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docshapegroup159">
            <a:extLst>
              <a:ext uri="{FF2B5EF4-FFF2-40B4-BE49-F238E27FC236}">
                <a16:creationId xmlns:a16="http://schemas.microsoft.com/office/drawing/2014/main" id="{A109E4D5-DDE6-1522-AE68-A9179E72FDA8}"/>
              </a:ext>
            </a:extLst>
          </p:cNvPr>
          <p:cNvGrpSpPr>
            <a:grpSpLocks/>
          </p:cNvGrpSpPr>
          <p:nvPr/>
        </p:nvGrpSpPr>
        <p:grpSpPr bwMode="auto">
          <a:xfrm>
            <a:off x="1595535" y="1824069"/>
            <a:ext cx="9144635" cy="3358515"/>
            <a:chOff x="-1" y="0"/>
            <a:chExt cx="14401" cy="5289"/>
          </a:xfrm>
        </p:grpSpPr>
        <p:pic>
          <p:nvPicPr>
            <p:cNvPr id="5143" name="docshape160">
              <a:extLst>
                <a:ext uri="{FF2B5EF4-FFF2-40B4-BE49-F238E27FC236}">
                  <a16:creationId xmlns:a16="http://schemas.microsoft.com/office/drawing/2014/main" id="{E13A702B-2DAB-80CC-93E9-4F815D9E8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" y="1228"/>
              <a:ext cx="7143" cy="3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2" name="docshape161">
              <a:extLst>
                <a:ext uri="{FF2B5EF4-FFF2-40B4-BE49-F238E27FC236}">
                  <a16:creationId xmlns:a16="http://schemas.microsoft.com/office/drawing/2014/main" id="{06DEC0CC-12F9-D1B0-12FE-425AD16DC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6"/>
              <a:ext cx="7150" cy="3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docshape162">
              <a:extLst>
                <a:ext uri="{FF2B5EF4-FFF2-40B4-BE49-F238E27FC236}">
                  <a16:creationId xmlns:a16="http://schemas.microsoft.com/office/drawing/2014/main" id="{8F2F12A1-B382-4BF0-5E54-68E2BCCE9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40"/>
              <a:ext cx="14400" cy="4049"/>
            </a:xfrm>
            <a:custGeom>
              <a:avLst/>
              <a:gdLst>
                <a:gd name="T0" fmla="*/ 14400 w 14400"/>
                <a:gd name="T1" fmla="+- 0 5218 1241"/>
                <a:gd name="T2" fmla="*/ 5218 h 4049"/>
                <a:gd name="T3" fmla="*/ 7229 w 14400"/>
                <a:gd name="T4" fmla="+- 0 5216 1241"/>
                <a:gd name="T5" fmla="*/ 5216 h 4049"/>
                <a:gd name="T6" fmla="*/ 7231 w 14400"/>
                <a:gd name="T7" fmla="+- 0 1241 1241"/>
                <a:gd name="T8" fmla="*/ 1241 h 4049"/>
                <a:gd name="T9" fmla="*/ 7171 w 14400"/>
                <a:gd name="T10" fmla="+- 0 1241 1241"/>
                <a:gd name="T11" fmla="*/ 1241 h 4049"/>
                <a:gd name="T12" fmla="*/ 7169 w 14400"/>
                <a:gd name="T13" fmla="+- 0 5216 1241"/>
                <a:gd name="T14" fmla="*/ 5216 h 4049"/>
                <a:gd name="T15" fmla="*/ 0 w 14400"/>
                <a:gd name="T16" fmla="+- 0 5215 1241"/>
                <a:gd name="T17" fmla="*/ 5215 h 4049"/>
                <a:gd name="T18" fmla="*/ 0 w 14400"/>
                <a:gd name="T19" fmla="+- 0 5275 1241"/>
                <a:gd name="T20" fmla="*/ 5275 h 4049"/>
                <a:gd name="T21" fmla="*/ 7169 w 14400"/>
                <a:gd name="T22" fmla="+- 0 5276 1241"/>
                <a:gd name="T23" fmla="*/ 5276 h 4049"/>
                <a:gd name="T24" fmla="*/ 7169 w 14400"/>
                <a:gd name="T25" fmla="+- 0 5290 1241"/>
                <a:gd name="T26" fmla="*/ 5290 h 4049"/>
                <a:gd name="T27" fmla="*/ 7229 w 14400"/>
                <a:gd name="T28" fmla="+- 0 5290 1241"/>
                <a:gd name="T29" fmla="*/ 5290 h 4049"/>
                <a:gd name="T30" fmla="*/ 7229 w 14400"/>
                <a:gd name="T31" fmla="+- 0 5276 1241"/>
                <a:gd name="T32" fmla="*/ 5276 h 4049"/>
                <a:gd name="T33" fmla="*/ 14400 w 14400"/>
                <a:gd name="T34" fmla="+- 0 5278 1241"/>
                <a:gd name="T35" fmla="*/ 5278 h 4049"/>
                <a:gd name="T36" fmla="*/ 14400 w 14400"/>
                <a:gd name="T37" fmla="+- 0 5218 1241"/>
                <a:gd name="T38" fmla="*/ 5218 h 404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</a:cxnLst>
              <a:rect l="0" t="0" r="r" b="b"/>
              <a:pathLst>
                <a:path w="14400" h="4049">
                  <a:moveTo>
                    <a:pt x="14400" y="3977"/>
                  </a:moveTo>
                  <a:lnTo>
                    <a:pt x="7229" y="3975"/>
                  </a:lnTo>
                  <a:lnTo>
                    <a:pt x="7231" y="0"/>
                  </a:lnTo>
                  <a:lnTo>
                    <a:pt x="7171" y="0"/>
                  </a:lnTo>
                  <a:lnTo>
                    <a:pt x="7169" y="3975"/>
                  </a:lnTo>
                  <a:lnTo>
                    <a:pt x="0" y="3974"/>
                  </a:lnTo>
                  <a:lnTo>
                    <a:pt x="0" y="4034"/>
                  </a:lnTo>
                  <a:lnTo>
                    <a:pt x="7169" y="4035"/>
                  </a:lnTo>
                  <a:lnTo>
                    <a:pt x="7169" y="4049"/>
                  </a:lnTo>
                  <a:lnTo>
                    <a:pt x="7229" y="4049"/>
                  </a:lnTo>
                  <a:lnTo>
                    <a:pt x="7229" y="4035"/>
                  </a:lnTo>
                  <a:lnTo>
                    <a:pt x="14400" y="4037"/>
                  </a:lnTo>
                  <a:lnTo>
                    <a:pt x="14400" y="3977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40" name="docshape163">
              <a:extLst>
                <a:ext uri="{FF2B5EF4-FFF2-40B4-BE49-F238E27FC236}">
                  <a16:creationId xmlns:a16="http://schemas.microsoft.com/office/drawing/2014/main" id="{44A6A392-B248-94F4-D8C8-DBB0D0EE6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" y="0"/>
              <a:ext cx="1364" cy="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docshape164">
              <a:extLst>
                <a:ext uri="{FF2B5EF4-FFF2-40B4-BE49-F238E27FC236}">
                  <a16:creationId xmlns:a16="http://schemas.microsoft.com/office/drawing/2014/main" id="{B9135BDB-EDCD-4A91-5365-89E26B8B3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036"/>
              <a:ext cx="14400" cy="224"/>
            </a:xfrm>
            <a:custGeom>
              <a:avLst/>
              <a:gdLst>
                <a:gd name="T0" fmla="*/ 14400 w 14400"/>
                <a:gd name="T1" fmla="+- 0 1156 1037"/>
                <a:gd name="T2" fmla="*/ 1156 h 224"/>
                <a:gd name="T3" fmla="*/ 14397 w 14400"/>
                <a:gd name="T4" fmla="+- 0 1136 1037"/>
                <a:gd name="T5" fmla="*/ 1136 h 224"/>
                <a:gd name="T6" fmla="*/ 14378 w 14400"/>
                <a:gd name="T7" fmla="+- 0 1107 1037"/>
                <a:gd name="T8" fmla="*/ 1107 h 224"/>
                <a:gd name="T9" fmla="*/ 14349 w 14400"/>
                <a:gd name="T10" fmla="+- 0 1087 1037"/>
                <a:gd name="T11" fmla="*/ 1087 h 224"/>
                <a:gd name="T12" fmla="*/ 14314 w 14400"/>
                <a:gd name="T13" fmla="+- 0 1080 1037"/>
                <a:gd name="T14" fmla="*/ 1080 h 224"/>
                <a:gd name="T15" fmla="*/ 14278 w 14400"/>
                <a:gd name="T16" fmla="+- 0 1087 1037"/>
                <a:gd name="T17" fmla="*/ 1087 h 224"/>
                <a:gd name="T18" fmla="*/ 14250 w 14400"/>
                <a:gd name="T19" fmla="+- 0 1107 1037"/>
                <a:gd name="T20" fmla="*/ 1107 h 224"/>
                <a:gd name="T21" fmla="*/ 14231 w 14400"/>
                <a:gd name="T22" fmla="+- 0 1136 1037"/>
                <a:gd name="T23" fmla="*/ 1136 h 224"/>
                <a:gd name="T24" fmla="*/ 14230 w 14400"/>
                <a:gd name="T25" fmla="+- 0 1140 1037"/>
                <a:gd name="T26" fmla="*/ 1140 h 224"/>
                <a:gd name="T27" fmla="*/ 167 w 14400"/>
                <a:gd name="T28" fmla="+- 0 1097 1037"/>
                <a:gd name="T29" fmla="*/ 1097 h 224"/>
                <a:gd name="T30" fmla="*/ 166 w 14400"/>
                <a:gd name="T31" fmla="+- 0 1091 1037"/>
                <a:gd name="T32" fmla="*/ 1091 h 224"/>
                <a:gd name="T33" fmla="*/ 147 w 14400"/>
                <a:gd name="T34" fmla="+- 0 1063 1037"/>
                <a:gd name="T35" fmla="*/ 1063 h 224"/>
                <a:gd name="T36" fmla="*/ 119 w 14400"/>
                <a:gd name="T37" fmla="+- 0 1044 1037"/>
                <a:gd name="T38" fmla="*/ 1044 h 224"/>
                <a:gd name="T39" fmla="*/ 84 w 14400"/>
                <a:gd name="T40" fmla="+- 0 1037 1037"/>
                <a:gd name="T41" fmla="*/ 1037 h 224"/>
                <a:gd name="T42" fmla="*/ 48 w 14400"/>
                <a:gd name="T43" fmla="+- 0 1044 1037"/>
                <a:gd name="T44" fmla="*/ 1044 h 224"/>
                <a:gd name="T45" fmla="*/ 20 w 14400"/>
                <a:gd name="T46" fmla="+- 0 1062 1037"/>
                <a:gd name="T47" fmla="*/ 1062 h 224"/>
                <a:gd name="T48" fmla="*/ 0 w 14400"/>
                <a:gd name="T49" fmla="+- 0 1090 1037"/>
                <a:gd name="T50" fmla="*/ 1090 h 224"/>
                <a:gd name="T51" fmla="*/ 0 w 14400"/>
                <a:gd name="T52" fmla="+- 0 1161 1037"/>
                <a:gd name="T53" fmla="*/ 1161 h 224"/>
                <a:gd name="T54" fmla="*/ 20 w 14400"/>
                <a:gd name="T55" fmla="+- 0 1190 1037"/>
                <a:gd name="T56" fmla="*/ 1190 h 224"/>
                <a:gd name="T57" fmla="*/ 48 w 14400"/>
                <a:gd name="T58" fmla="+- 0 1210 1037"/>
                <a:gd name="T59" fmla="*/ 1210 h 224"/>
                <a:gd name="T60" fmla="*/ 84 w 14400"/>
                <a:gd name="T61" fmla="+- 0 1217 1037"/>
                <a:gd name="T62" fmla="*/ 1217 h 224"/>
                <a:gd name="T63" fmla="*/ 118 w 14400"/>
                <a:gd name="T64" fmla="+- 0 1210 1037"/>
                <a:gd name="T65" fmla="*/ 1210 h 224"/>
                <a:gd name="T66" fmla="*/ 146 w 14400"/>
                <a:gd name="T67" fmla="+- 0 1190 1037"/>
                <a:gd name="T68" fmla="*/ 1190 h 224"/>
                <a:gd name="T69" fmla="*/ 166 w 14400"/>
                <a:gd name="T70" fmla="+- 0 1161 1037"/>
                <a:gd name="T71" fmla="*/ 1161 h 224"/>
                <a:gd name="T72" fmla="*/ 166 w 14400"/>
                <a:gd name="T73" fmla="+- 0 1157 1037"/>
                <a:gd name="T74" fmla="*/ 1157 h 224"/>
                <a:gd name="T75" fmla="*/ 173 w 14400"/>
                <a:gd name="T76" fmla="+- 0 1157 1037"/>
                <a:gd name="T77" fmla="*/ 1157 h 224"/>
                <a:gd name="T78" fmla="*/ 14222 w 14400"/>
                <a:gd name="T79" fmla="+- 0 1200 1037"/>
                <a:gd name="T80" fmla="*/ 1200 h 224"/>
                <a:gd name="T81" fmla="*/ 14228 w 14400"/>
                <a:gd name="T82" fmla="+- 0 1200 1037"/>
                <a:gd name="T83" fmla="*/ 1200 h 224"/>
                <a:gd name="T84" fmla="*/ 14230 w 14400"/>
                <a:gd name="T85" fmla="+- 0 1205 1037"/>
                <a:gd name="T86" fmla="*/ 1205 h 224"/>
                <a:gd name="T87" fmla="*/ 14249 w 14400"/>
                <a:gd name="T88" fmla="+- 0 1234 1037"/>
                <a:gd name="T89" fmla="*/ 1234 h 224"/>
                <a:gd name="T90" fmla="*/ 14278 w 14400"/>
                <a:gd name="T91" fmla="+- 0 1253 1037"/>
                <a:gd name="T92" fmla="*/ 1253 h 224"/>
                <a:gd name="T93" fmla="*/ 14314 w 14400"/>
                <a:gd name="T94" fmla="+- 0 1260 1037"/>
                <a:gd name="T95" fmla="*/ 1260 h 224"/>
                <a:gd name="T96" fmla="*/ 14349 w 14400"/>
                <a:gd name="T97" fmla="+- 0 1253 1037"/>
                <a:gd name="T98" fmla="*/ 1253 h 224"/>
                <a:gd name="T99" fmla="*/ 14377 w 14400"/>
                <a:gd name="T100" fmla="+- 0 1235 1037"/>
                <a:gd name="T101" fmla="*/ 1235 h 224"/>
                <a:gd name="T102" fmla="*/ 14396 w 14400"/>
                <a:gd name="T103" fmla="+- 0 1206 1037"/>
                <a:gd name="T104" fmla="*/ 1206 h 224"/>
                <a:gd name="T105" fmla="*/ 14400 w 14400"/>
                <a:gd name="T106" fmla="+- 0 1184 1037"/>
                <a:gd name="T107" fmla="*/ 1184 h 224"/>
                <a:gd name="T108" fmla="*/ 14400 w 14400"/>
                <a:gd name="T109" fmla="+- 0 1156 1037"/>
                <a:gd name="T110" fmla="*/ 1156 h 2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7" y="99"/>
                  </a:lnTo>
                  <a:lnTo>
                    <a:pt x="14378" y="70"/>
                  </a:lnTo>
                  <a:lnTo>
                    <a:pt x="14349" y="50"/>
                  </a:lnTo>
                  <a:lnTo>
                    <a:pt x="14314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1" y="99"/>
                  </a:lnTo>
                  <a:lnTo>
                    <a:pt x="14230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7"/>
                  </a:lnTo>
                  <a:lnTo>
                    <a:pt x="20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20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73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30" y="168"/>
                  </a:lnTo>
                  <a:lnTo>
                    <a:pt x="14249" y="197"/>
                  </a:lnTo>
                  <a:lnTo>
                    <a:pt x="14278" y="216"/>
                  </a:lnTo>
                  <a:lnTo>
                    <a:pt x="14314" y="223"/>
                  </a:lnTo>
                  <a:lnTo>
                    <a:pt x="14349" y="216"/>
                  </a:lnTo>
                  <a:lnTo>
                    <a:pt x="14377" y="198"/>
                  </a:lnTo>
                  <a:lnTo>
                    <a:pt x="14396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docshape167">
              <a:extLst>
                <a:ext uri="{FF2B5EF4-FFF2-40B4-BE49-F238E27FC236}">
                  <a16:creationId xmlns:a16="http://schemas.microsoft.com/office/drawing/2014/main" id="{CBA3C87D-6D6A-B6C3-FFD4-4CFBB8B25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" y="132"/>
              <a:ext cx="7888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Manufacturing Plants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24">
            <a:extLst>
              <a:ext uri="{FF2B5EF4-FFF2-40B4-BE49-F238E27FC236}">
                <a16:creationId xmlns:a16="http://schemas.microsoft.com/office/drawing/2014/main" id="{991075BD-A9C3-9FDA-38E6-6319871D8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7AC1BD2F-FAAC-9A0B-A1DB-92A8B81D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55A3E3-A71A-0AF0-38A7-CC1F64A51F24}"/>
              </a:ext>
            </a:extLst>
          </p:cNvPr>
          <p:cNvSpPr txBox="1"/>
          <p:nvPr/>
        </p:nvSpPr>
        <p:spPr>
          <a:xfrm>
            <a:off x="1706025" y="5266404"/>
            <a:ext cx="4302889" cy="134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45"/>
              </a:spcBef>
              <a:spcAft>
                <a:spcPts val="0"/>
              </a:spcAft>
              <a:buClr>
                <a:srgbClr val="F79645"/>
              </a:buClr>
              <a:buSzPts val="2000"/>
              <a:buFont typeface="Segoe UI Symbol" panose="020B0502040204020203" pitchFamily="34" charset="0"/>
              <a:buChar char="❖"/>
              <a:tabLst>
                <a:tab pos="2247900" algn="l"/>
              </a:tabLst>
            </a:pPr>
            <a:r>
              <a:rPr lang="en-US" sz="1400" b="1" u="heavy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Unit-</a:t>
            </a:r>
            <a:r>
              <a:rPr lang="en-US" sz="1400" b="1" u="heavy" spc="-5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I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42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663575" algn="l"/>
                <a:tab pos="6642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Area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of</a:t>
            </a:r>
            <a:r>
              <a:rPr lang="en-US" sz="1400" spc="-3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2600 Sq.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Meters.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49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663575" algn="l"/>
                <a:tab pos="6642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Manufacturing</a:t>
            </a:r>
            <a:r>
              <a:rPr lang="en-US" sz="1400" spc="-3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setup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for</a:t>
            </a:r>
            <a:r>
              <a:rPr lang="en-US" sz="1400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Hoists,</a:t>
            </a:r>
            <a:r>
              <a:rPr lang="en-US" sz="1400" spc="-4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Crane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KITS</a:t>
            </a:r>
            <a:r>
              <a:rPr lang="en-US" sz="1400" spc="-5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&amp;</a:t>
            </a:r>
            <a:r>
              <a:rPr lang="en-US" sz="1400" spc="-4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Components.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49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663575" algn="l"/>
                <a:tab pos="6642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Production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Capacity: 700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Nos.</a:t>
            </a:r>
            <a:r>
              <a:rPr lang="en-US" sz="1400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/</a:t>
            </a:r>
            <a:r>
              <a:rPr lang="en-US" sz="1400" spc="-3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year.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C3A2EA-B4F8-C55E-BC45-245821365CE1}"/>
              </a:ext>
            </a:extLst>
          </p:cNvPr>
          <p:cNvSpPr txBox="1"/>
          <p:nvPr/>
        </p:nvSpPr>
        <p:spPr>
          <a:xfrm>
            <a:off x="6568288" y="5305644"/>
            <a:ext cx="4302889" cy="113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45"/>
              </a:spcBef>
              <a:spcAft>
                <a:spcPts val="0"/>
              </a:spcAft>
              <a:buClr>
                <a:srgbClr val="F79645"/>
              </a:buClr>
              <a:buSzPts val="2000"/>
              <a:buFont typeface="Segoe UI Symbol" panose="020B0502040204020203" pitchFamily="34" charset="0"/>
              <a:buChar char="❖"/>
              <a:tabLst>
                <a:tab pos="2247900" algn="l"/>
              </a:tabLst>
            </a:pPr>
            <a:r>
              <a:rPr lang="en-US" sz="1400" b="1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u="heavy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Unit-</a:t>
            </a:r>
            <a:r>
              <a:rPr lang="en-US" sz="1400" b="1" u="heavy" spc="-5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II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42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663575" algn="l"/>
                <a:tab pos="6642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Area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of</a:t>
            </a:r>
            <a:r>
              <a:rPr lang="en-US" sz="1400" spc="-3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9000 Sq.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Meters.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49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663575" algn="l"/>
                <a:tab pos="6642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Manufacturing</a:t>
            </a:r>
            <a:r>
              <a:rPr lang="en-US" sz="1400" spc="-3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setup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for</a:t>
            </a:r>
            <a:r>
              <a:rPr lang="en-US" sz="1400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all</a:t>
            </a:r>
            <a:r>
              <a:rPr lang="en-US" sz="1400" spc="-4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Cranes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49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663575" algn="l"/>
                <a:tab pos="6642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Production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Capacity: 300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Nos.</a:t>
            </a:r>
            <a:r>
              <a:rPr lang="en-US" sz="1400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/</a:t>
            </a:r>
            <a:r>
              <a:rPr lang="en-US" sz="1400" spc="-3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year.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4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">
            <a:extLst>
              <a:ext uri="{FF2B5EF4-FFF2-40B4-BE49-F238E27FC236}">
                <a16:creationId xmlns:a16="http://schemas.microsoft.com/office/drawing/2014/main" id="{885319C3-D7E4-9CB1-C0EB-8DE47D068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811"/>
          </a:xfrm>
          <a:prstGeom prst="rect">
            <a:avLst/>
          </a:prstGeom>
        </p:spPr>
      </p:pic>
      <p:grpSp>
        <p:nvGrpSpPr>
          <p:cNvPr id="2" name="docshapegroup12">
            <a:extLst>
              <a:ext uri="{FF2B5EF4-FFF2-40B4-BE49-F238E27FC236}">
                <a16:creationId xmlns:a16="http://schemas.microsoft.com/office/drawing/2014/main" id="{04978E81-A955-37CC-9B65-0727C3B42430}"/>
              </a:ext>
            </a:extLst>
          </p:cNvPr>
          <p:cNvGrpSpPr>
            <a:grpSpLocks/>
          </p:cNvGrpSpPr>
          <p:nvPr/>
        </p:nvGrpSpPr>
        <p:grpSpPr bwMode="auto">
          <a:xfrm>
            <a:off x="1441508" y="1619639"/>
            <a:ext cx="9309100" cy="801688"/>
            <a:chOff x="-1" y="0"/>
            <a:chExt cx="14660" cy="1263"/>
          </a:xfrm>
        </p:grpSpPr>
        <p:pic>
          <p:nvPicPr>
            <p:cNvPr id="4" name="docshape13">
              <a:extLst>
                <a:ext uri="{FF2B5EF4-FFF2-40B4-BE49-F238E27FC236}">
                  <a16:creationId xmlns:a16="http://schemas.microsoft.com/office/drawing/2014/main" id="{78022D84-2567-A132-9531-FF529D4B8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" y="0"/>
              <a:ext cx="1364" cy="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docshape14">
              <a:extLst>
                <a:ext uri="{FF2B5EF4-FFF2-40B4-BE49-F238E27FC236}">
                  <a16:creationId xmlns:a16="http://schemas.microsoft.com/office/drawing/2014/main" id="{6714FFA2-526B-C7EA-2DA6-CCEBCDECD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" y="38"/>
              <a:ext cx="2333" cy="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ocshape15">
              <a:extLst>
                <a:ext uri="{FF2B5EF4-FFF2-40B4-BE49-F238E27FC236}">
                  <a16:creationId xmlns:a16="http://schemas.microsoft.com/office/drawing/2014/main" id="{B8F31026-96CD-9DD9-06FF-D8842844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036"/>
              <a:ext cx="14400" cy="224"/>
            </a:xfrm>
            <a:custGeom>
              <a:avLst/>
              <a:gdLst>
                <a:gd name="T0" fmla="*/ 14400 w 14400"/>
                <a:gd name="T1" fmla="+- 0 1156 1037"/>
                <a:gd name="T2" fmla="*/ 1156 h 224"/>
                <a:gd name="T3" fmla="*/ 14397 w 14400"/>
                <a:gd name="T4" fmla="+- 0 1136 1037"/>
                <a:gd name="T5" fmla="*/ 1136 h 224"/>
                <a:gd name="T6" fmla="*/ 14378 w 14400"/>
                <a:gd name="T7" fmla="+- 0 1107 1037"/>
                <a:gd name="T8" fmla="*/ 1107 h 224"/>
                <a:gd name="T9" fmla="*/ 14349 w 14400"/>
                <a:gd name="T10" fmla="+- 0 1087 1037"/>
                <a:gd name="T11" fmla="*/ 1087 h 224"/>
                <a:gd name="T12" fmla="*/ 14314 w 14400"/>
                <a:gd name="T13" fmla="+- 0 1080 1037"/>
                <a:gd name="T14" fmla="*/ 1080 h 224"/>
                <a:gd name="T15" fmla="*/ 14278 w 14400"/>
                <a:gd name="T16" fmla="+- 0 1087 1037"/>
                <a:gd name="T17" fmla="*/ 1087 h 224"/>
                <a:gd name="T18" fmla="*/ 14250 w 14400"/>
                <a:gd name="T19" fmla="+- 0 1107 1037"/>
                <a:gd name="T20" fmla="*/ 1107 h 224"/>
                <a:gd name="T21" fmla="*/ 14231 w 14400"/>
                <a:gd name="T22" fmla="+- 0 1136 1037"/>
                <a:gd name="T23" fmla="*/ 1136 h 224"/>
                <a:gd name="T24" fmla="*/ 14230 w 14400"/>
                <a:gd name="T25" fmla="+- 0 1140 1037"/>
                <a:gd name="T26" fmla="*/ 1140 h 224"/>
                <a:gd name="T27" fmla="*/ 167 w 14400"/>
                <a:gd name="T28" fmla="+- 0 1097 1037"/>
                <a:gd name="T29" fmla="*/ 1097 h 224"/>
                <a:gd name="T30" fmla="*/ 166 w 14400"/>
                <a:gd name="T31" fmla="+- 0 1091 1037"/>
                <a:gd name="T32" fmla="*/ 1091 h 224"/>
                <a:gd name="T33" fmla="*/ 147 w 14400"/>
                <a:gd name="T34" fmla="+- 0 1063 1037"/>
                <a:gd name="T35" fmla="*/ 1063 h 224"/>
                <a:gd name="T36" fmla="*/ 119 w 14400"/>
                <a:gd name="T37" fmla="+- 0 1044 1037"/>
                <a:gd name="T38" fmla="*/ 1044 h 224"/>
                <a:gd name="T39" fmla="*/ 84 w 14400"/>
                <a:gd name="T40" fmla="+- 0 1037 1037"/>
                <a:gd name="T41" fmla="*/ 1037 h 224"/>
                <a:gd name="T42" fmla="*/ 48 w 14400"/>
                <a:gd name="T43" fmla="+- 0 1044 1037"/>
                <a:gd name="T44" fmla="*/ 1044 h 224"/>
                <a:gd name="T45" fmla="*/ 20 w 14400"/>
                <a:gd name="T46" fmla="+- 0 1062 1037"/>
                <a:gd name="T47" fmla="*/ 1062 h 224"/>
                <a:gd name="T48" fmla="*/ 0 w 14400"/>
                <a:gd name="T49" fmla="+- 0 1090 1037"/>
                <a:gd name="T50" fmla="*/ 1090 h 224"/>
                <a:gd name="T51" fmla="*/ 0 w 14400"/>
                <a:gd name="T52" fmla="+- 0 1161 1037"/>
                <a:gd name="T53" fmla="*/ 1161 h 224"/>
                <a:gd name="T54" fmla="*/ 20 w 14400"/>
                <a:gd name="T55" fmla="+- 0 1190 1037"/>
                <a:gd name="T56" fmla="*/ 1190 h 224"/>
                <a:gd name="T57" fmla="*/ 48 w 14400"/>
                <a:gd name="T58" fmla="+- 0 1210 1037"/>
                <a:gd name="T59" fmla="*/ 1210 h 224"/>
                <a:gd name="T60" fmla="*/ 84 w 14400"/>
                <a:gd name="T61" fmla="+- 0 1217 1037"/>
                <a:gd name="T62" fmla="*/ 1217 h 224"/>
                <a:gd name="T63" fmla="*/ 118 w 14400"/>
                <a:gd name="T64" fmla="+- 0 1210 1037"/>
                <a:gd name="T65" fmla="*/ 1210 h 224"/>
                <a:gd name="T66" fmla="*/ 146 w 14400"/>
                <a:gd name="T67" fmla="+- 0 1190 1037"/>
                <a:gd name="T68" fmla="*/ 1190 h 224"/>
                <a:gd name="T69" fmla="*/ 166 w 14400"/>
                <a:gd name="T70" fmla="+- 0 1161 1037"/>
                <a:gd name="T71" fmla="*/ 1161 h 224"/>
                <a:gd name="T72" fmla="*/ 166 w 14400"/>
                <a:gd name="T73" fmla="+- 0 1157 1037"/>
                <a:gd name="T74" fmla="*/ 1157 h 224"/>
                <a:gd name="T75" fmla="*/ 173 w 14400"/>
                <a:gd name="T76" fmla="+- 0 1157 1037"/>
                <a:gd name="T77" fmla="*/ 1157 h 224"/>
                <a:gd name="T78" fmla="*/ 14222 w 14400"/>
                <a:gd name="T79" fmla="+- 0 1200 1037"/>
                <a:gd name="T80" fmla="*/ 1200 h 224"/>
                <a:gd name="T81" fmla="*/ 14228 w 14400"/>
                <a:gd name="T82" fmla="+- 0 1200 1037"/>
                <a:gd name="T83" fmla="*/ 1200 h 224"/>
                <a:gd name="T84" fmla="*/ 14230 w 14400"/>
                <a:gd name="T85" fmla="+- 0 1205 1037"/>
                <a:gd name="T86" fmla="*/ 1205 h 224"/>
                <a:gd name="T87" fmla="*/ 14249 w 14400"/>
                <a:gd name="T88" fmla="+- 0 1234 1037"/>
                <a:gd name="T89" fmla="*/ 1234 h 224"/>
                <a:gd name="T90" fmla="*/ 14278 w 14400"/>
                <a:gd name="T91" fmla="+- 0 1253 1037"/>
                <a:gd name="T92" fmla="*/ 1253 h 224"/>
                <a:gd name="T93" fmla="*/ 14314 w 14400"/>
                <a:gd name="T94" fmla="+- 0 1260 1037"/>
                <a:gd name="T95" fmla="*/ 1260 h 224"/>
                <a:gd name="T96" fmla="*/ 14349 w 14400"/>
                <a:gd name="T97" fmla="+- 0 1253 1037"/>
                <a:gd name="T98" fmla="*/ 1253 h 224"/>
                <a:gd name="T99" fmla="*/ 14377 w 14400"/>
                <a:gd name="T100" fmla="+- 0 1235 1037"/>
                <a:gd name="T101" fmla="*/ 1235 h 224"/>
                <a:gd name="T102" fmla="*/ 14396 w 14400"/>
                <a:gd name="T103" fmla="+- 0 1206 1037"/>
                <a:gd name="T104" fmla="*/ 1206 h 224"/>
                <a:gd name="T105" fmla="*/ 14400 w 14400"/>
                <a:gd name="T106" fmla="+- 0 1184 1037"/>
                <a:gd name="T107" fmla="*/ 1184 h 224"/>
                <a:gd name="T108" fmla="*/ 14400 w 14400"/>
                <a:gd name="T109" fmla="+- 0 1156 1037"/>
                <a:gd name="T110" fmla="*/ 1156 h 2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7" y="99"/>
                  </a:lnTo>
                  <a:lnTo>
                    <a:pt x="14378" y="70"/>
                  </a:lnTo>
                  <a:lnTo>
                    <a:pt x="14349" y="50"/>
                  </a:lnTo>
                  <a:lnTo>
                    <a:pt x="14314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1" y="99"/>
                  </a:lnTo>
                  <a:lnTo>
                    <a:pt x="14230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7"/>
                  </a:lnTo>
                  <a:lnTo>
                    <a:pt x="20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20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73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30" y="168"/>
                  </a:lnTo>
                  <a:lnTo>
                    <a:pt x="14249" y="197"/>
                  </a:lnTo>
                  <a:lnTo>
                    <a:pt x="14278" y="216"/>
                  </a:lnTo>
                  <a:lnTo>
                    <a:pt x="14314" y="223"/>
                  </a:lnTo>
                  <a:lnTo>
                    <a:pt x="14349" y="216"/>
                  </a:lnTo>
                  <a:lnTo>
                    <a:pt x="14377" y="198"/>
                  </a:lnTo>
                  <a:lnTo>
                    <a:pt x="14396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docshape18">
              <a:extLst>
                <a:ext uri="{FF2B5EF4-FFF2-40B4-BE49-F238E27FC236}">
                  <a16:creationId xmlns:a16="http://schemas.microsoft.com/office/drawing/2014/main" id="{3D98D1D8-D76C-C09D-0648-990501CE6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" y="0"/>
              <a:ext cx="14400" cy="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Manufacturing Machinery 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docshape170">
            <a:extLst>
              <a:ext uri="{FF2B5EF4-FFF2-40B4-BE49-F238E27FC236}">
                <a16:creationId xmlns:a16="http://schemas.microsoft.com/office/drawing/2014/main" id="{A90BFA58-4C84-EB05-A151-7BED3B150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38" y="2447987"/>
            <a:ext cx="4617720" cy="44253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1FE73F-2F8A-D69B-8CB4-70A3C121EF7F}"/>
              </a:ext>
            </a:extLst>
          </p:cNvPr>
          <p:cNvSpPr txBox="1"/>
          <p:nvPr/>
        </p:nvSpPr>
        <p:spPr>
          <a:xfrm>
            <a:off x="1059296" y="2962767"/>
            <a:ext cx="6172200" cy="1818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1020"/>
              </a:spcBef>
              <a:spcAft>
                <a:spcPts val="0"/>
              </a:spcAft>
              <a:buFont typeface="Segoe UI Symbol" panose="020B0502040204020203" pitchFamily="34" charset="0"/>
              <a:buChar char="❖"/>
              <a:tabLst>
                <a:tab pos="508635" algn="l"/>
              </a:tabLst>
            </a:pPr>
            <a:r>
              <a:rPr lang="en-US" sz="1400" b="1" u="heavy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Manufacturing</a:t>
            </a:r>
            <a:r>
              <a:rPr lang="en-US" sz="1400" b="1" u="heavy" spc="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u="heavy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Machinery:</a:t>
            </a:r>
            <a:endParaRPr lang="en-US" sz="14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42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178560" algn="l"/>
                <a:tab pos="1179195" algn="l"/>
              </a:tabLst>
            </a:pP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CNC</a:t>
            </a:r>
            <a:r>
              <a:rPr lang="en-US" sz="1200" i="1" spc="-4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Plasma</a:t>
            </a:r>
            <a:r>
              <a:rPr lang="en-US" sz="1200" i="1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Cutting</a:t>
            </a:r>
            <a:r>
              <a:rPr lang="en-US" sz="1200" i="1" spc="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Machine.</a:t>
            </a:r>
            <a:endParaRPr lang="en-US" sz="12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48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178560" algn="l"/>
                <a:tab pos="1179195" algn="l"/>
              </a:tabLst>
            </a:pP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Automatic</a:t>
            </a:r>
            <a:r>
              <a:rPr lang="en-US" sz="1200" i="1" spc="-6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Welding</a:t>
            </a:r>
            <a:r>
              <a:rPr lang="en-US" sz="1200" i="1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Machine.</a:t>
            </a:r>
            <a:endParaRPr lang="en-US" sz="12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49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178560" algn="l"/>
                <a:tab pos="1179195" algn="l"/>
              </a:tabLst>
            </a:pP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Beveling</a:t>
            </a:r>
            <a:r>
              <a:rPr lang="en-US" sz="1200" i="1" spc="-3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Machine</a:t>
            </a:r>
            <a:r>
              <a:rPr lang="en-US" sz="1200" i="1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for</a:t>
            </a:r>
            <a:r>
              <a:rPr lang="en-US" sz="1200" i="1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edge</a:t>
            </a:r>
            <a:r>
              <a:rPr lang="en-US" sz="1200" i="1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preparation.</a:t>
            </a:r>
            <a:endParaRPr lang="en-US" sz="12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50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178560" algn="l"/>
                <a:tab pos="1179195" algn="l"/>
              </a:tabLst>
            </a:pP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Lathe</a:t>
            </a:r>
            <a:r>
              <a:rPr lang="en-US" sz="1200" i="1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Machines.</a:t>
            </a:r>
            <a:endParaRPr lang="en-US" sz="12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48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178560" algn="l"/>
                <a:tab pos="1179195" algn="l"/>
              </a:tabLst>
            </a:pP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Hydraulic</a:t>
            </a:r>
            <a:r>
              <a:rPr lang="en-US" sz="1200" i="1" spc="-6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Press</a:t>
            </a:r>
            <a:r>
              <a:rPr lang="en-US" sz="1200" i="1" spc="-4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spc="-1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Machine.</a:t>
            </a:r>
            <a:endParaRPr lang="en-US" sz="12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49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178560" algn="l"/>
                <a:tab pos="1179195" algn="l"/>
              </a:tabLst>
            </a:pP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Overhead</a:t>
            </a:r>
            <a:r>
              <a:rPr lang="en-US" sz="1200" i="1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EOT</a:t>
            </a:r>
            <a:r>
              <a:rPr lang="en-US" sz="1200" i="1" spc="-4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Cranes</a:t>
            </a:r>
            <a:r>
              <a:rPr lang="en-US" sz="1200" i="1" spc="-25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up</a:t>
            </a:r>
            <a:r>
              <a:rPr lang="en-US" sz="1200" i="1" spc="-3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</a:t>
            </a:r>
            <a:r>
              <a:rPr lang="en-US" sz="1200" i="1" spc="-4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30</a:t>
            </a:r>
            <a:r>
              <a:rPr lang="en-US" sz="1200" i="1" spc="-3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Ton</a:t>
            </a:r>
            <a:r>
              <a:rPr lang="en-US" sz="1200" spc="-20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5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pic>
        <p:nvPicPr>
          <p:cNvPr id="7198" name="image1.jpeg">
            <a:extLst>
              <a:ext uri="{FF2B5EF4-FFF2-40B4-BE49-F238E27FC236}">
                <a16:creationId xmlns:a16="http://schemas.microsoft.com/office/drawing/2014/main" id="{B9617FE3-3969-6CFD-665E-371D7A11D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10" y="2076189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docshapegroup174">
            <a:extLst>
              <a:ext uri="{FF2B5EF4-FFF2-40B4-BE49-F238E27FC236}">
                <a16:creationId xmlns:a16="http://schemas.microsoft.com/office/drawing/2014/main" id="{6FFD5070-3B40-8572-7602-36238E456B6D}"/>
              </a:ext>
            </a:extLst>
          </p:cNvPr>
          <p:cNvGrpSpPr>
            <a:grpSpLocks/>
          </p:cNvGrpSpPr>
          <p:nvPr/>
        </p:nvGrpSpPr>
        <p:grpSpPr bwMode="auto">
          <a:xfrm>
            <a:off x="1620520" y="1933333"/>
            <a:ext cx="9351010" cy="907056"/>
            <a:chOff x="-1" y="0"/>
            <a:chExt cx="14726" cy="1429"/>
          </a:xfrm>
        </p:grpSpPr>
        <p:pic>
          <p:nvPicPr>
            <p:cNvPr id="7202" name="docshape175">
              <a:extLst>
                <a:ext uri="{FF2B5EF4-FFF2-40B4-BE49-F238E27FC236}">
                  <a16:creationId xmlns:a16="http://schemas.microsoft.com/office/drawing/2014/main" id="{D0EF0653-4851-D0B7-A653-85B2B860B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" y="0"/>
              <a:ext cx="1364" cy="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docshape176">
              <a:extLst>
                <a:ext uri="{FF2B5EF4-FFF2-40B4-BE49-F238E27FC236}">
                  <a16:creationId xmlns:a16="http://schemas.microsoft.com/office/drawing/2014/main" id="{6BF4A4F9-C100-295B-CAFF-D52DF4D20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036"/>
              <a:ext cx="14400" cy="224"/>
            </a:xfrm>
            <a:custGeom>
              <a:avLst/>
              <a:gdLst>
                <a:gd name="T0" fmla="*/ 14400 w 14400"/>
                <a:gd name="T1" fmla="+- 0 1156 1037"/>
                <a:gd name="T2" fmla="*/ 1156 h 224"/>
                <a:gd name="T3" fmla="*/ 14397 w 14400"/>
                <a:gd name="T4" fmla="+- 0 1136 1037"/>
                <a:gd name="T5" fmla="*/ 1136 h 224"/>
                <a:gd name="T6" fmla="*/ 14378 w 14400"/>
                <a:gd name="T7" fmla="+- 0 1107 1037"/>
                <a:gd name="T8" fmla="*/ 1107 h 224"/>
                <a:gd name="T9" fmla="*/ 14349 w 14400"/>
                <a:gd name="T10" fmla="+- 0 1087 1037"/>
                <a:gd name="T11" fmla="*/ 1087 h 224"/>
                <a:gd name="T12" fmla="*/ 14314 w 14400"/>
                <a:gd name="T13" fmla="+- 0 1080 1037"/>
                <a:gd name="T14" fmla="*/ 1080 h 224"/>
                <a:gd name="T15" fmla="*/ 14278 w 14400"/>
                <a:gd name="T16" fmla="+- 0 1087 1037"/>
                <a:gd name="T17" fmla="*/ 1087 h 224"/>
                <a:gd name="T18" fmla="*/ 14250 w 14400"/>
                <a:gd name="T19" fmla="+- 0 1107 1037"/>
                <a:gd name="T20" fmla="*/ 1107 h 224"/>
                <a:gd name="T21" fmla="*/ 14231 w 14400"/>
                <a:gd name="T22" fmla="+- 0 1136 1037"/>
                <a:gd name="T23" fmla="*/ 1136 h 224"/>
                <a:gd name="T24" fmla="*/ 14230 w 14400"/>
                <a:gd name="T25" fmla="+- 0 1140 1037"/>
                <a:gd name="T26" fmla="*/ 1140 h 224"/>
                <a:gd name="T27" fmla="*/ 167 w 14400"/>
                <a:gd name="T28" fmla="+- 0 1097 1037"/>
                <a:gd name="T29" fmla="*/ 1097 h 224"/>
                <a:gd name="T30" fmla="*/ 166 w 14400"/>
                <a:gd name="T31" fmla="+- 0 1091 1037"/>
                <a:gd name="T32" fmla="*/ 1091 h 224"/>
                <a:gd name="T33" fmla="*/ 147 w 14400"/>
                <a:gd name="T34" fmla="+- 0 1063 1037"/>
                <a:gd name="T35" fmla="*/ 1063 h 224"/>
                <a:gd name="T36" fmla="*/ 119 w 14400"/>
                <a:gd name="T37" fmla="+- 0 1044 1037"/>
                <a:gd name="T38" fmla="*/ 1044 h 224"/>
                <a:gd name="T39" fmla="*/ 84 w 14400"/>
                <a:gd name="T40" fmla="+- 0 1037 1037"/>
                <a:gd name="T41" fmla="*/ 1037 h 224"/>
                <a:gd name="T42" fmla="*/ 48 w 14400"/>
                <a:gd name="T43" fmla="+- 0 1044 1037"/>
                <a:gd name="T44" fmla="*/ 1044 h 224"/>
                <a:gd name="T45" fmla="*/ 20 w 14400"/>
                <a:gd name="T46" fmla="+- 0 1062 1037"/>
                <a:gd name="T47" fmla="*/ 1062 h 224"/>
                <a:gd name="T48" fmla="*/ 0 w 14400"/>
                <a:gd name="T49" fmla="+- 0 1090 1037"/>
                <a:gd name="T50" fmla="*/ 1090 h 224"/>
                <a:gd name="T51" fmla="*/ 0 w 14400"/>
                <a:gd name="T52" fmla="+- 0 1161 1037"/>
                <a:gd name="T53" fmla="*/ 1161 h 224"/>
                <a:gd name="T54" fmla="*/ 20 w 14400"/>
                <a:gd name="T55" fmla="+- 0 1190 1037"/>
                <a:gd name="T56" fmla="*/ 1190 h 224"/>
                <a:gd name="T57" fmla="*/ 48 w 14400"/>
                <a:gd name="T58" fmla="+- 0 1210 1037"/>
                <a:gd name="T59" fmla="*/ 1210 h 224"/>
                <a:gd name="T60" fmla="*/ 84 w 14400"/>
                <a:gd name="T61" fmla="+- 0 1217 1037"/>
                <a:gd name="T62" fmla="*/ 1217 h 224"/>
                <a:gd name="T63" fmla="*/ 118 w 14400"/>
                <a:gd name="T64" fmla="+- 0 1210 1037"/>
                <a:gd name="T65" fmla="*/ 1210 h 224"/>
                <a:gd name="T66" fmla="*/ 146 w 14400"/>
                <a:gd name="T67" fmla="+- 0 1190 1037"/>
                <a:gd name="T68" fmla="*/ 1190 h 224"/>
                <a:gd name="T69" fmla="*/ 166 w 14400"/>
                <a:gd name="T70" fmla="+- 0 1161 1037"/>
                <a:gd name="T71" fmla="*/ 1161 h 224"/>
                <a:gd name="T72" fmla="*/ 166 w 14400"/>
                <a:gd name="T73" fmla="+- 0 1157 1037"/>
                <a:gd name="T74" fmla="*/ 1157 h 224"/>
                <a:gd name="T75" fmla="*/ 173 w 14400"/>
                <a:gd name="T76" fmla="+- 0 1157 1037"/>
                <a:gd name="T77" fmla="*/ 1157 h 224"/>
                <a:gd name="T78" fmla="*/ 14222 w 14400"/>
                <a:gd name="T79" fmla="+- 0 1200 1037"/>
                <a:gd name="T80" fmla="*/ 1200 h 224"/>
                <a:gd name="T81" fmla="*/ 14228 w 14400"/>
                <a:gd name="T82" fmla="+- 0 1200 1037"/>
                <a:gd name="T83" fmla="*/ 1200 h 224"/>
                <a:gd name="T84" fmla="*/ 14230 w 14400"/>
                <a:gd name="T85" fmla="+- 0 1205 1037"/>
                <a:gd name="T86" fmla="*/ 1205 h 224"/>
                <a:gd name="T87" fmla="*/ 14249 w 14400"/>
                <a:gd name="T88" fmla="+- 0 1234 1037"/>
                <a:gd name="T89" fmla="*/ 1234 h 224"/>
                <a:gd name="T90" fmla="*/ 14278 w 14400"/>
                <a:gd name="T91" fmla="+- 0 1253 1037"/>
                <a:gd name="T92" fmla="*/ 1253 h 224"/>
                <a:gd name="T93" fmla="*/ 14314 w 14400"/>
                <a:gd name="T94" fmla="+- 0 1260 1037"/>
                <a:gd name="T95" fmla="*/ 1260 h 224"/>
                <a:gd name="T96" fmla="*/ 14349 w 14400"/>
                <a:gd name="T97" fmla="+- 0 1253 1037"/>
                <a:gd name="T98" fmla="*/ 1253 h 224"/>
                <a:gd name="T99" fmla="*/ 14377 w 14400"/>
                <a:gd name="T100" fmla="+- 0 1235 1037"/>
                <a:gd name="T101" fmla="*/ 1235 h 224"/>
                <a:gd name="T102" fmla="*/ 14396 w 14400"/>
                <a:gd name="T103" fmla="+- 0 1206 1037"/>
                <a:gd name="T104" fmla="*/ 1206 h 224"/>
                <a:gd name="T105" fmla="*/ 14400 w 14400"/>
                <a:gd name="T106" fmla="+- 0 1184 1037"/>
                <a:gd name="T107" fmla="*/ 1184 h 224"/>
                <a:gd name="T108" fmla="*/ 14400 w 14400"/>
                <a:gd name="T109" fmla="+- 0 1156 1037"/>
                <a:gd name="T110" fmla="*/ 1156 h 2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7" y="99"/>
                  </a:lnTo>
                  <a:lnTo>
                    <a:pt x="14378" y="70"/>
                  </a:lnTo>
                  <a:lnTo>
                    <a:pt x="14349" y="50"/>
                  </a:lnTo>
                  <a:lnTo>
                    <a:pt x="14314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1" y="99"/>
                  </a:lnTo>
                  <a:lnTo>
                    <a:pt x="14230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7"/>
                  </a:lnTo>
                  <a:lnTo>
                    <a:pt x="20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20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73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30" y="168"/>
                  </a:lnTo>
                  <a:lnTo>
                    <a:pt x="14249" y="197"/>
                  </a:lnTo>
                  <a:lnTo>
                    <a:pt x="14278" y="216"/>
                  </a:lnTo>
                  <a:lnTo>
                    <a:pt x="14314" y="223"/>
                  </a:lnTo>
                  <a:lnTo>
                    <a:pt x="14349" y="216"/>
                  </a:lnTo>
                  <a:lnTo>
                    <a:pt x="14377" y="198"/>
                  </a:lnTo>
                  <a:lnTo>
                    <a:pt x="14396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docshape179">
              <a:extLst>
                <a:ext uri="{FF2B5EF4-FFF2-40B4-BE49-F238E27FC236}">
                  <a16:creationId xmlns:a16="http://schemas.microsoft.com/office/drawing/2014/main" id="{358EA945-5528-1980-8700-77361413F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" y="169"/>
              <a:ext cx="1440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1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1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1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1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1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1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1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1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1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14675" algn="l"/>
                </a:tabLst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Our Strength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95" name="image77.jpeg">
            <a:extLst>
              <a:ext uri="{FF2B5EF4-FFF2-40B4-BE49-F238E27FC236}">
                <a16:creationId xmlns:a16="http://schemas.microsoft.com/office/drawing/2014/main" id="{174EBC5D-6107-9786-60A7-3B37EFBD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84" y="3024226"/>
            <a:ext cx="4011613" cy="3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5">
            <a:extLst>
              <a:ext uri="{FF2B5EF4-FFF2-40B4-BE49-F238E27FC236}">
                <a16:creationId xmlns:a16="http://schemas.microsoft.com/office/drawing/2014/main" id="{38F0C392-43F8-37E6-B783-09CD5689F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9AAB7DD3-C116-05F8-04B3-03934F2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8">
            <a:extLst>
              <a:ext uri="{FF2B5EF4-FFF2-40B4-BE49-F238E27FC236}">
                <a16:creationId xmlns:a16="http://schemas.microsoft.com/office/drawing/2014/main" id="{6CE40C64-8CF0-D171-5AA0-EF059C6E1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1731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07840" tIns="19044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D2E0F2-8B4B-8964-0051-515FD7D294F7}"/>
              </a:ext>
            </a:extLst>
          </p:cNvPr>
          <p:cNvSpPr txBox="1"/>
          <p:nvPr/>
        </p:nvSpPr>
        <p:spPr>
          <a:xfrm>
            <a:off x="991377" y="3033156"/>
            <a:ext cx="625617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0738" algn="l"/>
              </a:tabLst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Team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0738" algn="l"/>
              </a:tabLst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820738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10+ Years experienced design team (Electrical &amp; Mechanical)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820738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Software: Auto Desk, Solid Works.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820738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 Software: STAAD PRO, ANSYS.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820738" algn="l"/>
              </a:tabLst>
            </a:pPr>
            <a:endParaRPr lang="en-US" alt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0738" algn="l"/>
              </a:tabLst>
            </a:pPr>
            <a:r>
              <a:rPr lang="en-US" alt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Sales &amp; Service Network:</a:t>
            </a:r>
          </a:p>
          <a:p>
            <a:pPr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0738" algn="l"/>
              </a:tabLst>
            </a:pPr>
            <a:endParaRPr lang="en-US" altLang="en-US" sz="1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820738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 Management Team: 5+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820738" algn="l"/>
              </a:tabLst>
            </a:pPr>
            <a:r>
              <a:rPr lang="en-US" alt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Sales &amp; Marketing Team: 10+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820738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Spares &amp; Service Team</a:t>
            </a:r>
            <a:r>
              <a:rPr lang="en-US" alt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15+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7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-1"/>
            <a:ext cx="12356348" cy="6857991"/>
          </a:xfrm>
          <a:prstGeom prst="rect">
            <a:avLst/>
          </a:prstGeom>
        </p:spPr>
      </p:pic>
      <p:pic>
        <p:nvPicPr>
          <p:cNvPr id="8205" name="image1.jpeg">
            <a:extLst>
              <a:ext uri="{FF2B5EF4-FFF2-40B4-BE49-F238E27FC236}">
                <a16:creationId xmlns:a16="http://schemas.microsoft.com/office/drawing/2014/main" id="{A3215518-0145-82E9-E6F3-AE1C4F21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2" y="1855273"/>
            <a:ext cx="17907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docshapegroup180">
            <a:extLst>
              <a:ext uri="{FF2B5EF4-FFF2-40B4-BE49-F238E27FC236}">
                <a16:creationId xmlns:a16="http://schemas.microsoft.com/office/drawing/2014/main" id="{1A22781C-2C8D-AD94-4D01-5DB9E30FA056}"/>
              </a:ext>
            </a:extLst>
          </p:cNvPr>
          <p:cNvGrpSpPr>
            <a:grpSpLocks/>
          </p:cNvGrpSpPr>
          <p:nvPr/>
        </p:nvGrpSpPr>
        <p:grpSpPr bwMode="auto">
          <a:xfrm>
            <a:off x="1409921" y="1764468"/>
            <a:ext cx="9144000" cy="907690"/>
            <a:chOff x="-1" y="0"/>
            <a:chExt cx="14400" cy="1430"/>
          </a:xfrm>
        </p:grpSpPr>
        <p:pic>
          <p:nvPicPr>
            <p:cNvPr id="8209" name="docshape181">
              <a:extLst>
                <a:ext uri="{FF2B5EF4-FFF2-40B4-BE49-F238E27FC236}">
                  <a16:creationId xmlns:a16="http://schemas.microsoft.com/office/drawing/2014/main" id="{91888265-23B5-19F8-86E5-BDCEECA74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" y="0"/>
              <a:ext cx="1364" cy="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docshape182">
              <a:extLst>
                <a:ext uri="{FF2B5EF4-FFF2-40B4-BE49-F238E27FC236}">
                  <a16:creationId xmlns:a16="http://schemas.microsoft.com/office/drawing/2014/main" id="{117EFFB7-E8AD-4F36-27CB-B6C926022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036"/>
              <a:ext cx="14400" cy="224"/>
            </a:xfrm>
            <a:custGeom>
              <a:avLst/>
              <a:gdLst>
                <a:gd name="T0" fmla="*/ 14400 w 14400"/>
                <a:gd name="T1" fmla="+- 0 1156 1037"/>
                <a:gd name="T2" fmla="*/ 1156 h 224"/>
                <a:gd name="T3" fmla="*/ 14397 w 14400"/>
                <a:gd name="T4" fmla="+- 0 1136 1037"/>
                <a:gd name="T5" fmla="*/ 1136 h 224"/>
                <a:gd name="T6" fmla="*/ 14378 w 14400"/>
                <a:gd name="T7" fmla="+- 0 1107 1037"/>
                <a:gd name="T8" fmla="*/ 1107 h 224"/>
                <a:gd name="T9" fmla="*/ 14349 w 14400"/>
                <a:gd name="T10" fmla="+- 0 1087 1037"/>
                <a:gd name="T11" fmla="*/ 1087 h 224"/>
                <a:gd name="T12" fmla="*/ 14314 w 14400"/>
                <a:gd name="T13" fmla="+- 0 1080 1037"/>
                <a:gd name="T14" fmla="*/ 1080 h 224"/>
                <a:gd name="T15" fmla="*/ 14278 w 14400"/>
                <a:gd name="T16" fmla="+- 0 1087 1037"/>
                <a:gd name="T17" fmla="*/ 1087 h 224"/>
                <a:gd name="T18" fmla="*/ 14250 w 14400"/>
                <a:gd name="T19" fmla="+- 0 1107 1037"/>
                <a:gd name="T20" fmla="*/ 1107 h 224"/>
                <a:gd name="T21" fmla="*/ 14231 w 14400"/>
                <a:gd name="T22" fmla="+- 0 1136 1037"/>
                <a:gd name="T23" fmla="*/ 1136 h 224"/>
                <a:gd name="T24" fmla="*/ 14230 w 14400"/>
                <a:gd name="T25" fmla="+- 0 1140 1037"/>
                <a:gd name="T26" fmla="*/ 1140 h 224"/>
                <a:gd name="T27" fmla="*/ 167 w 14400"/>
                <a:gd name="T28" fmla="+- 0 1097 1037"/>
                <a:gd name="T29" fmla="*/ 1097 h 224"/>
                <a:gd name="T30" fmla="*/ 166 w 14400"/>
                <a:gd name="T31" fmla="+- 0 1091 1037"/>
                <a:gd name="T32" fmla="*/ 1091 h 224"/>
                <a:gd name="T33" fmla="*/ 147 w 14400"/>
                <a:gd name="T34" fmla="+- 0 1063 1037"/>
                <a:gd name="T35" fmla="*/ 1063 h 224"/>
                <a:gd name="T36" fmla="*/ 119 w 14400"/>
                <a:gd name="T37" fmla="+- 0 1044 1037"/>
                <a:gd name="T38" fmla="*/ 1044 h 224"/>
                <a:gd name="T39" fmla="*/ 84 w 14400"/>
                <a:gd name="T40" fmla="+- 0 1037 1037"/>
                <a:gd name="T41" fmla="*/ 1037 h 224"/>
                <a:gd name="T42" fmla="*/ 48 w 14400"/>
                <a:gd name="T43" fmla="+- 0 1044 1037"/>
                <a:gd name="T44" fmla="*/ 1044 h 224"/>
                <a:gd name="T45" fmla="*/ 20 w 14400"/>
                <a:gd name="T46" fmla="+- 0 1062 1037"/>
                <a:gd name="T47" fmla="*/ 1062 h 224"/>
                <a:gd name="T48" fmla="*/ 0 w 14400"/>
                <a:gd name="T49" fmla="+- 0 1090 1037"/>
                <a:gd name="T50" fmla="*/ 1090 h 224"/>
                <a:gd name="T51" fmla="*/ 0 w 14400"/>
                <a:gd name="T52" fmla="+- 0 1161 1037"/>
                <a:gd name="T53" fmla="*/ 1161 h 224"/>
                <a:gd name="T54" fmla="*/ 20 w 14400"/>
                <a:gd name="T55" fmla="+- 0 1190 1037"/>
                <a:gd name="T56" fmla="*/ 1190 h 224"/>
                <a:gd name="T57" fmla="*/ 48 w 14400"/>
                <a:gd name="T58" fmla="+- 0 1210 1037"/>
                <a:gd name="T59" fmla="*/ 1210 h 224"/>
                <a:gd name="T60" fmla="*/ 84 w 14400"/>
                <a:gd name="T61" fmla="+- 0 1217 1037"/>
                <a:gd name="T62" fmla="*/ 1217 h 224"/>
                <a:gd name="T63" fmla="*/ 118 w 14400"/>
                <a:gd name="T64" fmla="+- 0 1210 1037"/>
                <a:gd name="T65" fmla="*/ 1210 h 224"/>
                <a:gd name="T66" fmla="*/ 146 w 14400"/>
                <a:gd name="T67" fmla="+- 0 1190 1037"/>
                <a:gd name="T68" fmla="*/ 1190 h 224"/>
                <a:gd name="T69" fmla="*/ 166 w 14400"/>
                <a:gd name="T70" fmla="+- 0 1161 1037"/>
                <a:gd name="T71" fmla="*/ 1161 h 224"/>
                <a:gd name="T72" fmla="*/ 166 w 14400"/>
                <a:gd name="T73" fmla="+- 0 1157 1037"/>
                <a:gd name="T74" fmla="*/ 1157 h 224"/>
                <a:gd name="T75" fmla="*/ 173 w 14400"/>
                <a:gd name="T76" fmla="+- 0 1157 1037"/>
                <a:gd name="T77" fmla="*/ 1157 h 224"/>
                <a:gd name="T78" fmla="*/ 14222 w 14400"/>
                <a:gd name="T79" fmla="+- 0 1200 1037"/>
                <a:gd name="T80" fmla="*/ 1200 h 224"/>
                <a:gd name="T81" fmla="*/ 14228 w 14400"/>
                <a:gd name="T82" fmla="+- 0 1200 1037"/>
                <a:gd name="T83" fmla="*/ 1200 h 224"/>
                <a:gd name="T84" fmla="*/ 14230 w 14400"/>
                <a:gd name="T85" fmla="+- 0 1205 1037"/>
                <a:gd name="T86" fmla="*/ 1205 h 224"/>
                <a:gd name="T87" fmla="*/ 14249 w 14400"/>
                <a:gd name="T88" fmla="+- 0 1234 1037"/>
                <a:gd name="T89" fmla="*/ 1234 h 224"/>
                <a:gd name="T90" fmla="*/ 14278 w 14400"/>
                <a:gd name="T91" fmla="+- 0 1253 1037"/>
                <a:gd name="T92" fmla="*/ 1253 h 224"/>
                <a:gd name="T93" fmla="*/ 14314 w 14400"/>
                <a:gd name="T94" fmla="+- 0 1260 1037"/>
                <a:gd name="T95" fmla="*/ 1260 h 224"/>
                <a:gd name="T96" fmla="*/ 14349 w 14400"/>
                <a:gd name="T97" fmla="+- 0 1253 1037"/>
                <a:gd name="T98" fmla="*/ 1253 h 224"/>
                <a:gd name="T99" fmla="*/ 14377 w 14400"/>
                <a:gd name="T100" fmla="+- 0 1235 1037"/>
                <a:gd name="T101" fmla="*/ 1235 h 224"/>
                <a:gd name="T102" fmla="*/ 14396 w 14400"/>
                <a:gd name="T103" fmla="+- 0 1206 1037"/>
                <a:gd name="T104" fmla="*/ 1206 h 224"/>
                <a:gd name="T105" fmla="*/ 14400 w 14400"/>
                <a:gd name="T106" fmla="+- 0 1184 1037"/>
                <a:gd name="T107" fmla="*/ 1184 h 224"/>
                <a:gd name="T108" fmla="*/ 14400 w 14400"/>
                <a:gd name="T109" fmla="+- 0 1156 1037"/>
                <a:gd name="T110" fmla="*/ 1156 h 2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7" y="99"/>
                  </a:lnTo>
                  <a:lnTo>
                    <a:pt x="14378" y="70"/>
                  </a:lnTo>
                  <a:lnTo>
                    <a:pt x="14349" y="50"/>
                  </a:lnTo>
                  <a:lnTo>
                    <a:pt x="14314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1" y="99"/>
                  </a:lnTo>
                  <a:lnTo>
                    <a:pt x="14230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7"/>
                  </a:lnTo>
                  <a:lnTo>
                    <a:pt x="20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20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73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30" y="168"/>
                  </a:lnTo>
                  <a:lnTo>
                    <a:pt x="14249" y="197"/>
                  </a:lnTo>
                  <a:lnTo>
                    <a:pt x="14278" y="216"/>
                  </a:lnTo>
                  <a:lnTo>
                    <a:pt x="14314" y="223"/>
                  </a:lnTo>
                  <a:lnTo>
                    <a:pt x="14349" y="216"/>
                  </a:lnTo>
                  <a:lnTo>
                    <a:pt x="14377" y="198"/>
                  </a:lnTo>
                  <a:lnTo>
                    <a:pt x="14396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docshape185">
              <a:extLst>
                <a:ext uri="{FF2B5EF4-FFF2-40B4-BE49-F238E27FC236}">
                  <a16:creationId xmlns:a16="http://schemas.microsoft.com/office/drawing/2014/main" id="{646CAB90-DDF9-52CB-BF65-8E0AD3EAE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" y="167"/>
              <a:ext cx="6248" cy="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house Testing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8">
            <a:extLst>
              <a:ext uri="{FF2B5EF4-FFF2-40B4-BE49-F238E27FC236}">
                <a16:creationId xmlns:a16="http://schemas.microsoft.com/office/drawing/2014/main" id="{11F5D37F-F380-9704-C7F6-794CDB13A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89291C7E-98CA-8201-45EE-A825B75B1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image79.png">
            <a:extLst>
              <a:ext uri="{FF2B5EF4-FFF2-40B4-BE49-F238E27FC236}">
                <a16:creationId xmlns:a16="http://schemas.microsoft.com/office/drawing/2014/main" id="{244D12E1-8088-7190-3449-9F6054596E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0411" y="2672081"/>
            <a:ext cx="4713605" cy="38925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6504EC-E273-86B8-8F31-D4379CA846D7}"/>
              </a:ext>
            </a:extLst>
          </p:cNvPr>
          <p:cNvSpPr txBox="1"/>
          <p:nvPr/>
        </p:nvSpPr>
        <p:spPr>
          <a:xfrm>
            <a:off x="6592077" y="2641611"/>
            <a:ext cx="3949248" cy="4139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465"/>
              </a:spcBef>
              <a:spcAft>
                <a:spcPts val="0"/>
              </a:spcAft>
              <a:buSzPts val="1400"/>
              <a:buFont typeface="+mj-lt"/>
              <a:buAutoNum type="arabicParenR"/>
              <a:tabLst>
                <a:tab pos="326390" algn="l"/>
              </a:tabLst>
            </a:pP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For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Cranes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Load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pit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with</a:t>
            </a:r>
            <a:r>
              <a:rPr lang="en-US" sz="1400" spc="-3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300</a:t>
            </a:r>
            <a:r>
              <a:rPr lang="en-US" sz="1400" spc="-3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Ton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Capacity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7790" lvl="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arenR"/>
              <a:tabLst>
                <a:tab pos="326390" algn="l"/>
              </a:tabLst>
            </a:pP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(Pit</a:t>
            </a:r>
            <a:r>
              <a:rPr lang="en-US" sz="1400" spc="13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size:</a:t>
            </a:r>
            <a:r>
              <a:rPr lang="en-US" sz="1400" spc="13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- 9 meter height</a:t>
            </a:r>
            <a:r>
              <a:rPr lang="en-US" sz="1400" spc="13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x 7 meter width x 12 meter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length).</a:t>
            </a:r>
          </a:p>
          <a:p>
            <a:pPr marL="342900" marR="97790" indent="-342900" algn="just">
              <a:lnSpc>
                <a:spcPct val="105000"/>
              </a:lnSpc>
              <a:buSzPts val="1400"/>
              <a:buFont typeface="+mj-lt"/>
              <a:buAutoNum type="arabicParenR"/>
              <a:tabLst>
                <a:tab pos="326390" algn="l"/>
              </a:tabLst>
            </a:pP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For</a:t>
            </a:r>
            <a:r>
              <a:rPr lang="en-US" sz="1400" spc="-4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Hoists</a:t>
            </a:r>
            <a:r>
              <a:rPr lang="en-US" sz="1400" spc="-4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–</a:t>
            </a:r>
            <a:r>
              <a:rPr lang="en-US" sz="1400" spc="-6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Testing</a:t>
            </a:r>
            <a:r>
              <a:rPr lang="en-US" sz="1400" spc="-4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bench</a:t>
            </a:r>
            <a:r>
              <a:rPr lang="en-US" sz="1400" spc="-3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with</a:t>
            </a:r>
            <a:r>
              <a:rPr lang="en-US" sz="1400" spc="-4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50</a:t>
            </a:r>
            <a:r>
              <a:rPr lang="en-US" sz="1400" spc="-6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Ton</a:t>
            </a:r>
            <a:r>
              <a:rPr lang="en-US" sz="1400" spc="-4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Capacity.</a:t>
            </a:r>
            <a:endParaRPr lang="en-US" sz="1400" spc="-5" dirty="0">
              <a:effectLst/>
              <a:latin typeface="Times New Roman" panose="02020603050405020304" pitchFamily="18" charset="0"/>
              <a:ea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marR="97790" indent="-342900" algn="just">
              <a:lnSpc>
                <a:spcPct val="105000"/>
              </a:lnSpc>
              <a:buSzPts val="1400"/>
              <a:buFont typeface="+mj-lt"/>
              <a:buAutoNum type="arabicParenR"/>
              <a:tabLst>
                <a:tab pos="326390" algn="l"/>
              </a:tabLst>
            </a:pP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Complete</a:t>
            </a:r>
            <a:r>
              <a:rPr lang="en-US" sz="1400" spc="23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inspection</a:t>
            </a:r>
            <a:r>
              <a:rPr lang="en-US" sz="1400" spc="24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and</a:t>
            </a:r>
            <a:r>
              <a:rPr lang="en-US" sz="1400" spc="23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testing</a:t>
            </a:r>
            <a:r>
              <a:rPr lang="en-US" sz="1400" spc="24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as</a:t>
            </a:r>
            <a:r>
              <a:rPr lang="en-US" sz="1400" spc="24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per</a:t>
            </a:r>
            <a:r>
              <a:rPr lang="en-US" sz="1400" spc="23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IS</a:t>
            </a:r>
            <a:r>
              <a:rPr lang="en-US" sz="1400" spc="25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Standard.</a:t>
            </a:r>
            <a:endParaRPr lang="en-US" sz="1400" spc="-5" dirty="0">
              <a:effectLst/>
              <a:latin typeface="Times New Roman" panose="02020603050405020304" pitchFamily="18" charset="0"/>
              <a:ea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marR="97790" indent="-342900" algn="just">
              <a:lnSpc>
                <a:spcPct val="105000"/>
              </a:lnSpc>
              <a:buSzPts val="1400"/>
              <a:buFont typeface="+mj-lt"/>
              <a:buAutoNum type="arabicParenR"/>
              <a:tabLst>
                <a:tab pos="326390" algn="l"/>
              </a:tabLst>
            </a:pP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Having</a:t>
            </a:r>
            <a:r>
              <a:rPr lang="en-US" sz="1400" spc="-3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Special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Crab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and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crane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span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setting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benches.</a:t>
            </a:r>
            <a:endParaRPr lang="en-US" sz="1400" spc="-5" dirty="0">
              <a:effectLst/>
              <a:latin typeface="Times New Roman" panose="02020603050405020304" pitchFamily="18" charset="0"/>
              <a:ea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marR="97790" indent="-342900" algn="just">
              <a:lnSpc>
                <a:spcPct val="105000"/>
              </a:lnSpc>
              <a:buSzPts val="1400"/>
              <a:buFont typeface="+mj-lt"/>
              <a:buAutoNum type="arabicParenR"/>
              <a:tabLst>
                <a:tab pos="326390" algn="l"/>
              </a:tabLst>
            </a:pP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100 Ton MS Slabs available which are to be lifted with special lifting beam.</a:t>
            </a:r>
          </a:p>
          <a:p>
            <a:pPr marL="342900" marR="97790" indent="-342900" algn="just">
              <a:lnSpc>
                <a:spcPct val="105000"/>
              </a:lnSpc>
              <a:buSzPts val="1400"/>
              <a:buFont typeface="+mj-lt"/>
              <a:buAutoNum type="arabicParenR"/>
              <a:tabLst>
                <a:tab pos="326390" algn="l"/>
              </a:tabLst>
            </a:pP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Separate</a:t>
            </a:r>
            <a:r>
              <a:rPr lang="en-US" sz="1400" spc="16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panel</a:t>
            </a:r>
            <a:r>
              <a:rPr lang="en-US" sz="1400" spc="16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wherein</a:t>
            </a:r>
            <a:r>
              <a:rPr lang="en-US" sz="1400" spc="16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one</a:t>
            </a:r>
            <a:r>
              <a:rPr lang="en-US" sz="1400" spc="16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can</a:t>
            </a:r>
            <a:r>
              <a:rPr lang="en-US" sz="1400" spc="16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witness</a:t>
            </a:r>
            <a:r>
              <a:rPr lang="en-US" sz="1400" spc="170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no</a:t>
            </a:r>
            <a:r>
              <a:rPr lang="en-US" sz="1400" spc="16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load,</a:t>
            </a:r>
            <a:r>
              <a:rPr lang="en-US" sz="1400" spc="17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full load amps, crane deflection, speed measurement etc.</a:t>
            </a:r>
          </a:p>
          <a:p>
            <a:pPr marL="342900" marR="97790" indent="-342900" algn="just">
              <a:lnSpc>
                <a:spcPct val="105000"/>
              </a:lnSpc>
              <a:buSzPts val="1400"/>
              <a:buFont typeface="+mj-lt"/>
              <a:buAutoNum type="arabicParenR"/>
              <a:tabLst>
                <a:tab pos="326390" algn="l"/>
              </a:tabLst>
            </a:pPr>
            <a:r>
              <a:rPr lang="en-US" sz="1400" spc="-5" dirty="0"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Having facility to witness crane testing &amp; load test from different location through a camera installed in pit.</a:t>
            </a:r>
          </a:p>
          <a:p>
            <a:pPr marR="97790" lv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326390" algn="l"/>
              </a:tabLst>
            </a:pPr>
            <a:endParaRPr lang="en-US" sz="1400" spc="-5" dirty="0">
              <a:effectLst/>
              <a:latin typeface="Times New Roman" panose="02020603050405020304" pitchFamily="18" charset="0"/>
              <a:ea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0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0"/>
            <a:ext cx="12356348" cy="6857991"/>
          </a:xfrm>
          <a:prstGeom prst="rect">
            <a:avLst/>
          </a:prstGeom>
        </p:spPr>
      </p:pic>
      <p:sp>
        <p:nvSpPr>
          <p:cNvPr id="12" name="Rectangle 25">
            <a:extLst>
              <a:ext uri="{FF2B5EF4-FFF2-40B4-BE49-F238E27FC236}">
                <a16:creationId xmlns:a16="http://schemas.microsoft.com/office/drawing/2014/main" id="{24837429-6B32-8124-3319-1BB809282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docshapegroup190">
            <a:extLst>
              <a:ext uri="{FF2B5EF4-FFF2-40B4-BE49-F238E27FC236}">
                <a16:creationId xmlns:a16="http://schemas.microsoft.com/office/drawing/2014/main" id="{2A124F4B-1EAF-DC55-D7AD-514A423EDEB8}"/>
              </a:ext>
            </a:extLst>
          </p:cNvPr>
          <p:cNvGrpSpPr>
            <a:grpSpLocks/>
          </p:cNvGrpSpPr>
          <p:nvPr/>
        </p:nvGrpSpPr>
        <p:grpSpPr bwMode="auto">
          <a:xfrm>
            <a:off x="1523365" y="1791478"/>
            <a:ext cx="9144000" cy="928688"/>
            <a:chOff x="-1" y="0"/>
            <a:chExt cx="14400" cy="1462"/>
          </a:xfrm>
        </p:grpSpPr>
        <p:pic>
          <p:nvPicPr>
            <p:cNvPr id="9240" name="docshape191">
              <a:extLst>
                <a:ext uri="{FF2B5EF4-FFF2-40B4-BE49-F238E27FC236}">
                  <a16:creationId xmlns:a16="http://schemas.microsoft.com/office/drawing/2014/main" id="{30BCF62E-4151-58F5-840D-211A0F0A3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" y="0"/>
              <a:ext cx="1364" cy="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9" name="docshape192">
              <a:extLst>
                <a:ext uri="{FF2B5EF4-FFF2-40B4-BE49-F238E27FC236}">
                  <a16:creationId xmlns:a16="http://schemas.microsoft.com/office/drawing/2014/main" id="{06B0CFD7-044F-5F3F-C0E0-7FF10F581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744"/>
              <a:ext cx="6005" cy="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7" name="docshape194">
              <a:extLst>
                <a:ext uri="{FF2B5EF4-FFF2-40B4-BE49-F238E27FC236}">
                  <a16:creationId xmlns:a16="http://schemas.microsoft.com/office/drawing/2014/main" id="{41702545-6633-E401-CCB1-CB99E0213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744"/>
              <a:ext cx="6005" cy="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6" name="docshape195">
              <a:extLst>
                <a:ext uri="{FF2B5EF4-FFF2-40B4-BE49-F238E27FC236}">
                  <a16:creationId xmlns:a16="http://schemas.microsoft.com/office/drawing/2014/main" id="{2D183807-A9A2-D225-D12D-511983318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" y="275"/>
              <a:ext cx="5036" cy="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5" name="docshape196">
              <a:extLst>
                <a:ext uri="{FF2B5EF4-FFF2-40B4-BE49-F238E27FC236}">
                  <a16:creationId xmlns:a16="http://schemas.microsoft.com/office/drawing/2014/main" id="{9FD725D0-DBF1-830F-7A8E-4374DF423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41"/>
              <a:ext cx="2376" cy="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docshape197">
              <a:extLst>
                <a:ext uri="{FF2B5EF4-FFF2-40B4-BE49-F238E27FC236}">
                  <a16:creationId xmlns:a16="http://schemas.microsoft.com/office/drawing/2014/main" id="{B69261BE-2506-33B8-0052-BF9B5ECC8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036"/>
              <a:ext cx="14400" cy="224"/>
            </a:xfrm>
            <a:custGeom>
              <a:avLst/>
              <a:gdLst>
                <a:gd name="T0" fmla="*/ 14400 w 14400"/>
                <a:gd name="T1" fmla="+- 0 1156 1037"/>
                <a:gd name="T2" fmla="*/ 1156 h 224"/>
                <a:gd name="T3" fmla="*/ 14397 w 14400"/>
                <a:gd name="T4" fmla="+- 0 1136 1037"/>
                <a:gd name="T5" fmla="*/ 1136 h 224"/>
                <a:gd name="T6" fmla="*/ 14378 w 14400"/>
                <a:gd name="T7" fmla="+- 0 1107 1037"/>
                <a:gd name="T8" fmla="*/ 1107 h 224"/>
                <a:gd name="T9" fmla="*/ 14349 w 14400"/>
                <a:gd name="T10" fmla="+- 0 1087 1037"/>
                <a:gd name="T11" fmla="*/ 1087 h 224"/>
                <a:gd name="T12" fmla="*/ 14314 w 14400"/>
                <a:gd name="T13" fmla="+- 0 1080 1037"/>
                <a:gd name="T14" fmla="*/ 1080 h 224"/>
                <a:gd name="T15" fmla="*/ 14278 w 14400"/>
                <a:gd name="T16" fmla="+- 0 1087 1037"/>
                <a:gd name="T17" fmla="*/ 1087 h 224"/>
                <a:gd name="T18" fmla="*/ 14250 w 14400"/>
                <a:gd name="T19" fmla="+- 0 1107 1037"/>
                <a:gd name="T20" fmla="*/ 1107 h 224"/>
                <a:gd name="T21" fmla="*/ 14231 w 14400"/>
                <a:gd name="T22" fmla="+- 0 1136 1037"/>
                <a:gd name="T23" fmla="*/ 1136 h 224"/>
                <a:gd name="T24" fmla="*/ 14230 w 14400"/>
                <a:gd name="T25" fmla="+- 0 1140 1037"/>
                <a:gd name="T26" fmla="*/ 1140 h 224"/>
                <a:gd name="T27" fmla="*/ 167 w 14400"/>
                <a:gd name="T28" fmla="+- 0 1097 1037"/>
                <a:gd name="T29" fmla="*/ 1097 h 224"/>
                <a:gd name="T30" fmla="*/ 166 w 14400"/>
                <a:gd name="T31" fmla="+- 0 1091 1037"/>
                <a:gd name="T32" fmla="*/ 1091 h 224"/>
                <a:gd name="T33" fmla="*/ 147 w 14400"/>
                <a:gd name="T34" fmla="+- 0 1063 1037"/>
                <a:gd name="T35" fmla="*/ 1063 h 224"/>
                <a:gd name="T36" fmla="*/ 119 w 14400"/>
                <a:gd name="T37" fmla="+- 0 1044 1037"/>
                <a:gd name="T38" fmla="*/ 1044 h 224"/>
                <a:gd name="T39" fmla="*/ 84 w 14400"/>
                <a:gd name="T40" fmla="+- 0 1037 1037"/>
                <a:gd name="T41" fmla="*/ 1037 h 224"/>
                <a:gd name="T42" fmla="*/ 48 w 14400"/>
                <a:gd name="T43" fmla="+- 0 1044 1037"/>
                <a:gd name="T44" fmla="*/ 1044 h 224"/>
                <a:gd name="T45" fmla="*/ 20 w 14400"/>
                <a:gd name="T46" fmla="+- 0 1062 1037"/>
                <a:gd name="T47" fmla="*/ 1062 h 224"/>
                <a:gd name="T48" fmla="*/ 0 w 14400"/>
                <a:gd name="T49" fmla="+- 0 1090 1037"/>
                <a:gd name="T50" fmla="*/ 1090 h 224"/>
                <a:gd name="T51" fmla="*/ 0 w 14400"/>
                <a:gd name="T52" fmla="+- 0 1161 1037"/>
                <a:gd name="T53" fmla="*/ 1161 h 224"/>
                <a:gd name="T54" fmla="*/ 20 w 14400"/>
                <a:gd name="T55" fmla="+- 0 1190 1037"/>
                <a:gd name="T56" fmla="*/ 1190 h 224"/>
                <a:gd name="T57" fmla="*/ 48 w 14400"/>
                <a:gd name="T58" fmla="+- 0 1210 1037"/>
                <a:gd name="T59" fmla="*/ 1210 h 224"/>
                <a:gd name="T60" fmla="*/ 84 w 14400"/>
                <a:gd name="T61" fmla="+- 0 1217 1037"/>
                <a:gd name="T62" fmla="*/ 1217 h 224"/>
                <a:gd name="T63" fmla="*/ 118 w 14400"/>
                <a:gd name="T64" fmla="+- 0 1210 1037"/>
                <a:gd name="T65" fmla="*/ 1210 h 224"/>
                <a:gd name="T66" fmla="*/ 146 w 14400"/>
                <a:gd name="T67" fmla="+- 0 1190 1037"/>
                <a:gd name="T68" fmla="*/ 1190 h 224"/>
                <a:gd name="T69" fmla="*/ 166 w 14400"/>
                <a:gd name="T70" fmla="+- 0 1161 1037"/>
                <a:gd name="T71" fmla="*/ 1161 h 224"/>
                <a:gd name="T72" fmla="*/ 166 w 14400"/>
                <a:gd name="T73" fmla="+- 0 1157 1037"/>
                <a:gd name="T74" fmla="*/ 1157 h 224"/>
                <a:gd name="T75" fmla="*/ 173 w 14400"/>
                <a:gd name="T76" fmla="+- 0 1157 1037"/>
                <a:gd name="T77" fmla="*/ 1157 h 224"/>
                <a:gd name="T78" fmla="*/ 14222 w 14400"/>
                <a:gd name="T79" fmla="+- 0 1200 1037"/>
                <a:gd name="T80" fmla="*/ 1200 h 224"/>
                <a:gd name="T81" fmla="*/ 14228 w 14400"/>
                <a:gd name="T82" fmla="+- 0 1200 1037"/>
                <a:gd name="T83" fmla="*/ 1200 h 224"/>
                <a:gd name="T84" fmla="*/ 14230 w 14400"/>
                <a:gd name="T85" fmla="+- 0 1205 1037"/>
                <a:gd name="T86" fmla="*/ 1205 h 224"/>
                <a:gd name="T87" fmla="*/ 14249 w 14400"/>
                <a:gd name="T88" fmla="+- 0 1234 1037"/>
                <a:gd name="T89" fmla="*/ 1234 h 224"/>
                <a:gd name="T90" fmla="*/ 14278 w 14400"/>
                <a:gd name="T91" fmla="+- 0 1253 1037"/>
                <a:gd name="T92" fmla="*/ 1253 h 224"/>
                <a:gd name="T93" fmla="*/ 14314 w 14400"/>
                <a:gd name="T94" fmla="+- 0 1260 1037"/>
                <a:gd name="T95" fmla="*/ 1260 h 224"/>
                <a:gd name="T96" fmla="*/ 14349 w 14400"/>
                <a:gd name="T97" fmla="+- 0 1253 1037"/>
                <a:gd name="T98" fmla="*/ 1253 h 224"/>
                <a:gd name="T99" fmla="*/ 14377 w 14400"/>
                <a:gd name="T100" fmla="+- 0 1235 1037"/>
                <a:gd name="T101" fmla="*/ 1235 h 224"/>
                <a:gd name="T102" fmla="*/ 14396 w 14400"/>
                <a:gd name="T103" fmla="+- 0 1206 1037"/>
                <a:gd name="T104" fmla="*/ 1206 h 224"/>
                <a:gd name="T105" fmla="*/ 14400 w 14400"/>
                <a:gd name="T106" fmla="+- 0 1184 1037"/>
                <a:gd name="T107" fmla="*/ 1184 h 224"/>
                <a:gd name="T108" fmla="*/ 14400 w 14400"/>
                <a:gd name="T109" fmla="+- 0 1156 1037"/>
                <a:gd name="T110" fmla="*/ 1156 h 2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</a:cxnLst>
              <a:rect l="0" t="0" r="r" b="b"/>
              <a:pathLst>
                <a:path w="14400" h="224">
                  <a:moveTo>
                    <a:pt x="14400" y="119"/>
                  </a:moveTo>
                  <a:lnTo>
                    <a:pt x="14397" y="99"/>
                  </a:lnTo>
                  <a:lnTo>
                    <a:pt x="14378" y="70"/>
                  </a:lnTo>
                  <a:lnTo>
                    <a:pt x="14349" y="50"/>
                  </a:lnTo>
                  <a:lnTo>
                    <a:pt x="14314" y="43"/>
                  </a:lnTo>
                  <a:lnTo>
                    <a:pt x="14278" y="50"/>
                  </a:lnTo>
                  <a:lnTo>
                    <a:pt x="14250" y="70"/>
                  </a:lnTo>
                  <a:lnTo>
                    <a:pt x="14231" y="99"/>
                  </a:lnTo>
                  <a:lnTo>
                    <a:pt x="14230" y="103"/>
                  </a:lnTo>
                  <a:lnTo>
                    <a:pt x="167" y="60"/>
                  </a:lnTo>
                  <a:lnTo>
                    <a:pt x="166" y="54"/>
                  </a:lnTo>
                  <a:lnTo>
                    <a:pt x="147" y="26"/>
                  </a:lnTo>
                  <a:lnTo>
                    <a:pt x="119" y="7"/>
                  </a:lnTo>
                  <a:lnTo>
                    <a:pt x="84" y="0"/>
                  </a:lnTo>
                  <a:lnTo>
                    <a:pt x="48" y="7"/>
                  </a:lnTo>
                  <a:lnTo>
                    <a:pt x="20" y="25"/>
                  </a:lnTo>
                  <a:lnTo>
                    <a:pt x="0" y="53"/>
                  </a:lnTo>
                  <a:lnTo>
                    <a:pt x="0" y="124"/>
                  </a:lnTo>
                  <a:lnTo>
                    <a:pt x="20" y="153"/>
                  </a:lnTo>
                  <a:lnTo>
                    <a:pt x="48" y="173"/>
                  </a:lnTo>
                  <a:lnTo>
                    <a:pt x="84" y="180"/>
                  </a:lnTo>
                  <a:lnTo>
                    <a:pt x="118" y="173"/>
                  </a:lnTo>
                  <a:lnTo>
                    <a:pt x="146" y="153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73" y="120"/>
                  </a:lnTo>
                  <a:lnTo>
                    <a:pt x="14222" y="163"/>
                  </a:lnTo>
                  <a:lnTo>
                    <a:pt x="14228" y="163"/>
                  </a:lnTo>
                  <a:lnTo>
                    <a:pt x="14230" y="168"/>
                  </a:lnTo>
                  <a:lnTo>
                    <a:pt x="14249" y="197"/>
                  </a:lnTo>
                  <a:lnTo>
                    <a:pt x="14278" y="216"/>
                  </a:lnTo>
                  <a:lnTo>
                    <a:pt x="14314" y="223"/>
                  </a:lnTo>
                  <a:lnTo>
                    <a:pt x="14349" y="216"/>
                  </a:lnTo>
                  <a:lnTo>
                    <a:pt x="14377" y="198"/>
                  </a:lnTo>
                  <a:lnTo>
                    <a:pt x="14396" y="169"/>
                  </a:lnTo>
                  <a:lnTo>
                    <a:pt x="14400" y="147"/>
                  </a:lnTo>
                  <a:lnTo>
                    <a:pt x="14400" y="119"/>
                  </a:lnTo>
                  <a:close/>
                </a:path>
              </a:pathLst>
            </a:custGeom>
            <a:solidFill>
              <a:srgbClr val="F7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6D84518-AC2A-ACFB-47B4-479E29AE6E1F}"/>
              </a:ext>
            </a:extLst>
          </p:cNvPr>
          <p:cNvSpPr txBox="1"/>
          <p:nvPr/>
        </p:nvSpPr>
        <p:spPr>
          <a:xfrm>
            <a:off x="2885491" y="2971347"/>
            <a:ext cx="6850964" cy="46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ctr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Font typeface="Segoe UI Symbol" panose="020B0502040204020203" pitchFamily="34" charset="0"/>
              <a:buChar char="❖"/>
              <a:tabLst>
                <a:tab pos="631825" algn="l"/>
                <a:tab pos="632460" algn="l"/>
              </a:tabLst>
            </a:pP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Techno</a:t>
            </a:r>
            <a:r>
              <a:rPr lang="en-US" sz="1800" spc="-4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Industries</a:t>
            </a:r>
            <a:r>
              <a:rPr lang="en-US" sz="1800" spc="-5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has</a:t>
            </a:r>
            <a:r>
              <a:rPr lang="en-US" sz="1800" spc="-4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Associated</a:t>
            </a:r>
            <a:r>
              <a:rPr lang="en-US" sz="1800" spc="-4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with</a:t>
            </a:r>
            <a:r>
              <a:rPr lang="en-US" sz="1800" spc="-4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b="1" spc="-10" dirty="0">
                <a:solidFill>
                  <a:srgbClr val="1E487C"/>
                </a:solidFill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STAHL</a:t>
            </a:r>
            <a:r>
              <a:rPr lang="en-US" sz="1800" b="1" spc="-50" dirty="0">
                <a:solidFill>
                  <a:srgbClr val="1E487C"/>
                </a:solidFill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b="1" spc="-10" dirty="0">
                <a:solidFill>
                  <a:srgbClr val="E46B09"/>
                </a:solidFill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Crane</a:t>
            </a:r>
            <a:r>
              <a:rPr lang="en-US" sz="1800" b="1" spc="-20" dirty="0">
                <a:solidFill>
                  <a:srgbClr val="E46B09"/>
                </a:solidFill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Systems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,</a:t>
            </a:r>
            <a:r>
              <a:rPr lang="en-US" sz="1800" spc="-2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Germany</a:t>
            </a:r>
            <a:r>
              <a:rPr lang="en-US" sz="1800" spc="-2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for</a:t>
            </a:r>
            <a:r>
              <a:rPr lang="en-US" sz="1800" spc="-2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Crane</a:t>
            </a:r>
            <a:r>
              <a:rPr lang="en-US" sz="1800" spc="-35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en-US" sz="1800" spc="-10" dirty="0">
                <a:effectLst/>
                <a:latin typeface="Calibri" panose="020F050202020403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Components.</a:t>
            </a:r>
            <a:endParaRPr lang="en-US" sz="1200" dirty="0">
              <a:effectLst/>
              <a:latin typeface="Calibri" panose="020F0502020204030204" pitchFamily="34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20F21C93-5309-5F6D-5187-3A1CAD3A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45" name="image84.jpeg">
            <a:extLst>
              <a:ext uri="{FF2B5EF4-FFF2-40B4-BE49-F238E27FC236}">
                <a16:creationId xmlns:a16="http://schemas.microsoft.com/office/drawing/2014/main" id="{223AD523-2F88-DC6B-FC34-F9B30948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3818935"/>
            <a:ext cx="1298575" cy="13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1">
            <a:extLst>
              <a:ext uri="{FF2B5EF4-FFF2-40B4-BE49-F238E27FC236}">
                <a16:creationId xmlns:a16="http://schemas.microsoft.com/office/drawing/2014/main" id="{0EE9952D-2ECF-6117-28E9-EE83A7E64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4" y="3891417"/>
            <a:ext cx="51247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2963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a glance: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2963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in 1876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The experience of over 135 Years of Cranes.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2963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STAHL Crane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ranks among the leading Manufacturing of Crane components on an International level.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2963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Having manufacturing plant in Germany or Worldwide Branch Offices.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2963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Products comes with Origin Certificate.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3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6579</TotalTime>
  <Words>871</Words>
  <Application>Microsoft Office PowerPoint</Application>
  <PresentationFormat>Widescreen</PresentationFormat>
  <Paragraphs>137</Paragraphs>
  <Slides>22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JACQUEENA PARMAR</dc:creator>
  <cp:lastModifiedBy>Michael Grimsley</cp:lastModifiedBy>
  <cp:revision>13</cp:revision>
  <dcterms:created xsi:type="dcterms:W3CDTF">2023-02-06T17:58:33Z</dcterms:created>
  <dcterms:modified xsi:type="dcterms:W3CDTF">2023-03-09T03:08:39Z</dcterms:modified>
</cp:coreProperties>
</file>