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60" r:id="rId4"/>
    <p:sldId id="265" r:id="rId5"/>
    <p:sldId id="257" r:id="rId6"/>
    <p:sldId id="258" r:id="rId7"/>
    <p:sldId id="269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1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9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20" y="9437"/>
            <a:ext cx="12191981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404" y="4839418"/>
            <a:ext cx="8678173" cy="1052423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Trinity Solutions is dedicated to providing affordable alternatives to small community's  infrastructure needs.</a:t>
            </a:r>
            <a:endParaRPr lang="en-IN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4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95550"/>
            <a:ext cx="5598367" cy="38298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WATER TREATMENT PLANTS</a:t>
            </a:r>
          </a:p>
          <a:p>
            <a:pPr algn="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0ARGV\A RGV\IMAGES\AKAR PRODUCTS\WTP\HOSPITL3.JPG">
            <a:extLst>
              <a:ext uri="{FF2B5EF4-FFF2-40B4-BE49-F238E27FC236}">
                <a16:creationId xmlns:a16="http://schemas.microsoft.com/office/drawing/2014/main" id="{16506F73-9F68-907A-0EF8-8C754490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94" y="1987420"/>
            <a:ext cx="6522098" cy="433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0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007289" y="2495550"/>
            <a:ext cx="4516016" cy="38298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Mobile Drinking Water Treatment Plant  </a:t>
            </a:r>
          </a:p>
          <a:p>
            <a:pPr algn="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5" descr="C:\Users\krish\Desktop\Picture1.png">
            <a:extLst>
              <a:ext uri="{FF2B5EF4-FFF2-40B4-BE49-F238E27FC236}">
                <a16:creationId xmlns:a16="http://schemas.microsoft.com/office/drawing/2014/main" id="{041B9C5A-CF1D-A1D1-7309-36003BEE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3" y="2162961"/>
            <a:ext cx="5598367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3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0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11806" y="1907722"/>
            <a:ext cx="9004040" cy="44277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Why Trinity Solutions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It is compact treatment plant minimizing space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Combination of Suspended &amp; Attached Growth Technologies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Adjustable flow operation to meet varying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Simple Operation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Easily expanded to meet future needs</a:t>
            </a:r>
          </a:p>
          <a:p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5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903" y="2544026"/>
            <a:ext cx="11105527" cy="37813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Wastewater and water treatment Systems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Sewage Treatment Plants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Industrial Effluent Treatment Plants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Water Treatment Plants </a:t>
            </a:r>
            <a:endParaRPr lang="en-IN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370" y="2544026"/>
            <a:ext cx="8285585" cy="3781360"/>
          </a:xfrm>
        </p:spPr>
        <p:txBody>
          <a:bodyPr>
            <a:no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We develop innovative solutions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We offer customized solutions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We make all major equipment</a:t>
            </a:r>
            <a:endParaRPr lang="en-IN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2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0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54563" y="2495550"/>
            <a:ext cx="11168742" cy="38298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is Sewage Treatment ?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The organic material present in sewage is digested by aerobic bacteria and is converted in biomass and carbon dioxide.</a:t>
            </a: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Attached Growth and Suspended Growth are two types of aerobic biological treatment of sewage.</a:t>
            </a:r>
          </a:p>
          <a:p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5319C3-D7E4-9CB1-C0EB-8DE47D06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E33B6-FE9F-DBA6-3036-6617945D1275}"/>
              </a:ext>
            </a:extLst>
          </p:cNvPr>
          <p:cNvSpPr txBox="1"/>
          <p:nvPr/>
        </p:nvSpPr>
        <p:spPr>
          <a:xfrm>
            <a:off x="1502874" y="2000815"/>
            <a:ext cx="10130829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	</a:t>
            </a: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</a:rPr>
              <a:t>Sewage Treatment Plant</a:t>
            </a:r>
          </a:p>
          <a:p>
            <a:pPr algn="ctr"/>
            <a:endParaRPr lang="en-I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I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Moving Bed Biofilm Reactor(MBBR)technology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Combination of Suspended and Attached Growth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Containerized system=space saving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Capacity from 8000 gallons per day to 135,000 gallons per day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Simple operation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Meets EPA standards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Replacement for existing system or new system</a:t>
            </a:r>
          </a:p>
        </p:txBody>
      </p:sp>
    </p:spTree>
    <p:extLst>
      <p:ext uri="{BB962C8B-B14F-4D97-AF65-F5344CB8AC3E}">
        <p14:creationId xmlns:p14="http://schemas.microsoft.com/office/powerpoint/2010/main" val="30357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5319C3-D7E4-9CB1-C0EB-8DE47D06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E33B6-FE9F-DBA6-3036-6617945D1275}"/>
              </a:ext>
            </a:extLst>
          </p:cNvPr>
          <p:cNvSpPr txBox="1"/>
          <p:nvPr/>
        </p:nvSpPr>
        <p:spPr>
          <a:xfrm>
            <a:off x="1502874" y="2000815"/>
            <a:ext cx="1013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	</a:t>
            </a:r>
          </a:p>
        </p:txBody>
      </p:sp>
      <p:pic>
        <p:nvPicPr>
          <p:cNvPr id="2" name="Picture 6" descr="POLL4_">
            <a:extLst>
              <a:ext uri="{FF2B5EF4-FFF2-40B4-BE49-F238E27FC236}">
                <a16:creationId xmlns:a16="http://schemas.microsoft.com/office/drawing/2014/main" id="{0D17E2F1-8D02-4F3B-7398-353944F8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97" y="2200870"/>
            <a:ext cx="8214409" cy="39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7553B-FB28-64B8-4DCB-349BF55D35D5}"/>
              </a:ext>
            </a:extLst>
          </p:cNvPr>
          <p:cNvSpPr txBox="1"/>
          <p:nvPr/>
        </p:nvSpPr>
        <p:spPr>
          <a:xfrm>
            <a:off x="1595535" y="2000815"/>
            <a:ext cx="7580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924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885319C3-D7E4-9CB1-C0EB-8DE47D068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0FE32-2583-F814-6719-93936187C62D}"/>
              </a:ext>
            </a:extLst>
          </p:cNvPr>
          <p:cNvSpPr txBox="1"/>
          <p:nvPr/>
        </p:nvSpPr>
        <p:spPr>
          <a:xfrm>
            <a:off x="3069772" y="2148998"/>
            <a:ext cx="5402424" cy="4550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Sewage Quality?</a:t>
            </a:r>
          </a:p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BOD				250 – 400 mg/l</a:t>
            </a:r>
          </a:p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COD				600 – 800 mg/l</a:t>
            </a:r>
          </a:p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TSS				100 – 250 mg/l</a:t>
            </a:r>
          </a:p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OIL &amp; GREASE		  20 –   50 mg/l</a:t>
            </a:r>
          </a:p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T.D.S. 	  			Varies </a:t>
            </a:r>
          </a:p>
          <a:p>
            <a:pPr algn="ctr">
              <a:lnSpc>
                <a:spcPct val="20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Coliform			Present</a:t>
            </a:r>
          </a:p>
          <a:p>
            <a:pPr algn="ctr">
              <a:lnSpc>
                <a:spcPct val="250000"/>
              </a:lnSpc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903" y="2066925"/>
            <a:ext cx="11105527" cy="4258461"/>
          </a:xfrm>
        </p:spPr>
        <p:txBody>
          <a:bodyPr>
            <a:noAutofit/>
          </a:bodyPr>
          <a:lstStyle/>
          <a:p>
            <a:pPr algn="l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Containerized </a:t>
            </a:r>
          </a:p>
          <a:p>
            <a:pPr algn="l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Wastewater </a:t>
            </a:r>
          </a:p>
          <a:p>
            <a:pPr algn="l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Treatment Plant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6EC6D6A-8913-E86D-79EA-EF74BBFD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68685" y="2023069"/>
            <a:ext cx="7670865" cy="408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10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90B4E5-6500-709E-F849-467AF54B9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64348" y="9"/>
            <a:ext cx="12356348" cy="68579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2A9A1A-A433-A8FC-2682-07F2CA3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599" y="2066925"/>
            <a:ext cx="4391025" cy="4258461"/>
          </a:xfrm>
        </p:spPr>
        <p:txBody>
          <a:bodyPr>
            <a:noAutofit/>
          </a:bodyPr>
          <a:lstStyle/>
          <a:p>
            <a:pPr algn="l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Containerized ETP Inside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92DA7B8-C16C-3377-9D71-8467E9DF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3" y="2165808"/>
            <a:ext cx="6096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7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6066</TotalTime>
  <Words>256</Words>
  <Application>Microsoft Office PowerPoint</Application>
  <PresentationFormat>Widescreen</PresentationFormat>
  <Paragraphs>47</Paragraphs>
  <Slides>12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JACQUEENA PARMAR</dc:creator>
  <cp:lastModifiedBy>Jacqueena Parmar</cp:lastModifiedBy>
  <cp:revision>11</cp:revision>
  <dcterms:created xsi:type="dcterms:W3CDTF">2023-02-06T17:58:33Z</dcterms:created>
  <dcterms:modified xsi:type="dcterms:W3CDTF">2024-10-30T20:23:19Z</dcterms:modified>
</cp:coreProperties>
</file>